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310" r:id="rId3"/>
    <p:sldId id="308" r:id="rId4"/>
    <p:sldId id="282" r:id="rId5"/>
    <p:sldId id="324" r:id="rId6"/>
    <p:sldId id="299" r:id="rId7"/>
    <p:sldId id="325" r:id="rId8"/>
    <p:sldId id="301" r:id="rId9"/>
    <p:sldId id="326" r:id="rId10"/>
    <p:sldId id="300" r:id="rId11"/>
    <p:sldId id="327" r:id="rId12"/>
    <p:sldId id="316" r:id="rId13"/>
    <p:sldId id="317" r:id="rId14"/>
    <p:sldId id="321" r:id="rId15"/>
    <p:sldId id="328" r:id="rId16"/>
    <p:sldId id="319" r:id="rId17"/>
    <p:sldId id="329" r:id="rId18"/>
    <p:sldId id="303" r:id="rId19"/>
    <p:sldId id="332" r:id="rId20"/>
    <p:sldId id="323" r:id="rId21"/>
    <p:sldId id="331" r:id="rId22"/>
    <p:sldId id="304" r:id="rId23"/>
    <p:sldId id="333" r:id="rId24"/>
    <p:sldId id="272" r:id="rId25"/>
    <p:sldId id="273" r:id="rId26"/>
    <p:sldId id="274" r:id="rId27"/>
    <p:sldId id="275"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0796A1-E2C6-4983-BB60-5314A23A1350}" v="2" dt="2024-07-20T01:14:11.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6FE853-7A07-08CD-F2D8-4CEBF023F78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8E74462-17DB-B12C-034A-42A27EAD5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1A386D5-C466-B672-1C2C-39FF92F10560}"/>
              </a:ext>
            </a:extLst>
          </p:cNvPr>
          <p:cNvSpPr>
            <a:spLocks noGrp="1"/>
          </p:cNvSpPr>
          <p:nvPr>
            <p:ph type="dt" sz="half" idx="10"/>
          </p:nvPr>
        </p:nvSpPr>
        <p:spPr/>
        <p:txBody>
          <a:bodyPr/>
          <a:lstStyle/>
          <a:p>
            <a:fld id="{502CB8EA-81F5-6645-A0D0-247F1DED895E}" type="datetimeFigureOut">
              <a:rPr kumimoji="1" lang="ja-JP" altLang="en-US" smtClean="0"/>
              <a:t>2024/8/23</a:t>
            </a:fld>
            <a:endParaRPr kumimoji="1" lang="ja-JP" altLang="en-US"/>
          </a:p>
        </p:txBody>
      </p:sp>
      <p:sp>
        <p:nvSpPr>
          <p:cNvPr id="5" name="フッター プレースホルダー 4">
            <a:extLst>
              <a:ext uri="{FF2B5EF4-FFF2-40B4-BE49-F238E27FC236}">
                <a16:creationId xmlns:a16="http://schemas.microsoft.com/office/drawing/2014/main" id="{2AFE7EBC-C39E-447B-2DF0-7C73726598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DFB2AA-1226-E9B6-16D1-B9BEDEC4DCC2}"/>
              </a:ext>
            </a:extLst>
          </p:cNvPr>
          <p:cNvSpPr>
            <a:spLocks noGrp="1"/>
          </p:cNvSpPr>
          <p:nvPr>
            <p:ph type="sldNum" sz="quarter" idx="12"/>
          </p:nvPr>
        </p:nvSpPr>
        <p:spPr/>
        <p:txBody>
          <a:bodyPr/>
          <a:lstStyle/>
          <a:p>
            <a:fld id="{310EE2C2-1259-E443-9EA6-298CE0F9AB69}" type="slidenum">
              <a:rPr kumimoji="1" lang="ja-JP" altLang="en-US" smtClean="0"/>
              <a:t>‹#›</a:t>
            </a:fld>
            <a:endParaRPr kumimoji="1" lang="ja-JP" altLang="en-US"/>
          </a:p>
        </p:txBody>
      </p:sp>
    </p:spTree>
    <p:extLst>
      <p:ext uri="{BB962C8B-B14F-4D97-AF65-F5344CB8AC3E}">
        <p14:creationId xmlns:p14="http://schemas.microsoft.com/office/powerpoint/2010/main" val="221743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17A9F3-477E-FD21-3D19-F3FDBEDF3CB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25066CF-AC97-4F39-4B28-645EEF7E71D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6C0BB76-A6FA-C601-7718-DC9B5A5F1509}"/>
              </a:ext>
            </a:extLst>
          </p:cNvPr>
          <p:cNvSpPr>
            <a:spLocks noGrp="1"/>
          </p:cNvSpPr>
          <p:nvPr>
            <p:ph type="dt" sz="half" idx="10"/>
          </p:nvPr>
        </p:nvSpPr>
        <p:spPr/>
        <p:txBody>
          <a:bodyPr/>
          <a:lstStyle/>
          <a:p>
            <a:fld id="{502CB8EA-81F5-6645-A0D0-247F1DED895E}" type="datetimeFigureOut">
              <a:rPr kumimoji="1" lang="ja-JP" altLang="en-US" smtClean="0"/>
              <a:t>2024/8/23</a:t>
            </a:fld>
            <a:endParaRPr kumimoji="1" lang="ja-JP" altLang="en-US"/>
          </a:p>
        </p:txBody>
      </p:sp>
      <p:sp>
        <p:nvSpPr>
          <p:cNvPr id="5" name="フッター プレースホルダー 4">
            <a:extLst>
              <a:ext uri="{FF2B5EF4-FFF2-40B4-BE49-F238E27FC236}">
                <a16:creationId xmlns:a16="http://schemas.microsoft.com/office/drawing/2014/main" id="{525D740B-B5B7-F43A-2D9E-622F6A395D4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663C16C-62BB-855D-5A91-126FDCA15318}"/>
              </a:ext>
            </a:extLst>
          </p:cNvPr>
          <p:cNvSpPr>
            <a:spLocks noGrp="1"/>
          </p:cNvSpPr>
          <p:nvPr>
            <p:ph type="sldNum" sz="quarter" idx="12"/>
          </p:nvPr>
        </p:nvSpPr>
        <p:spPr/>
        <p:txBody>
          <a:bodyPr/>
          <a:lstStyle/>
          <a:p>
            <a:fld id="{310EE2C2-1259-E443-9EA6-298CE0F9AB69}" type="slidenum">
              <a:rPr kumimoji="1" lang="ja-JP" altLang="en-US" smtClean="0"/>
              <a:t>‹#›</a:t>
            </a:fld>
            <a:endParaRPr kumimoji="1" lang="ja-JP" altLang="en-US"/>
          </a:p>
        </p:txBody>
      </p:sp>
    </p:spTree>
    <p:extLst>
      <p:ext uri="{BB962C8B-B14F-4D97-AF65-F5344CB8AC3E}">
        <p14:creationId xmlns:p14="http://schemas.microsoft.com/office/powerpoint/2010/main" val="211288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6D0CCAE-89B4-886A-A8A0-903C6AD64E0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833E67D-F879-8443-5B0A-8113801D627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12EBDD-B189-DF94-D3AB-5C835735CB5F}"/>
              </a:ext>
            </a:extLst>
          </p:cNvPr>
          <p:cNvSpPr>
            <a:spLocks noGrp="1"/>
          </p:cNvSpPr>
          <p:nvPr>
            <p:ph type="dt" sz="half" idx="10"/>
          </p:nvPr>
        </p:nvSpPr>
        <p:spPr/>
        <p:txBody>
          <a:bodyPr/>
          <a:lstStyle/>
          <a:p>
            <a:fld id="{502CB8EA-81F5-6645-A0D0-247F1DED895E}" type="datetimeFigureOut">
              <a:rPr kumimoji="1" lang="ja-JP" altLang="en-US" smtClean="0"/>
              <a:t>2024/8/23</a:t>
            </a:fld>
            <a:endParaRPr kumimoji="1" lang="ja-JP" altLang="en-US"/>
          </a:p>
        </p:txBody>
      </p:sp>
      <p:sp>
        <p:nvSpPr>
          <p:cNvPr id="5" name="フッター プレースホルダー 4">
            <a:extLst>
              <a:ext uri="{FF2B5EF4-FFF2-40B4-BE49-F238E27FC236}">
                <a16:creationId xmlns:a16="http://schemas.microsoft.com/office/drawing/2014/main" id="{046A5F33-06AD-0B22-05F3-0619222BE4A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9B80C5-866C-F4EF-2807-75422F3CD8C4}"/>
              </a:ext>
            </a:extLst>
          </p:cNvPr>
          <p:cNvSpPr>
            <a:spLocks noGrp="1"/>
          </p:cNvSpPr>
          <p:nvPr>
            <p:ph type="sldNum" sz="quarter" idx="12"/>
          </p:nvPr>
        </p:nvSpPr>
        <p:spPr/>
        <p:txBody>
          <a:bodyPr/>
          <a:lstStyle/>
          <a:p>
            <a:fld id="{310EE2C2-1259-E443-9EA6-298CE0F9AB69}" type="slidenum">
              <a:rPr kumimoji="1" lang="ja-JP" altLang="en-US" smtClean="0"/>
              <a:t>‹#›</a:t>
            </a:fld>
            <a:endParaRPr kumimoji="1" lang="ja-JP" altLang="en-US"/>
          </a:p>
        </p:txBody>
      </p:sp>
    </p:spTree>
    <p:extLst>
      <p:ext uri="{BB962C8B-B14F-4D97-AF65-F5344CB8AC3E}">
        <p14:creationId xmlns:p14="http://schemas.microsoft.com/office/powerpoint/2010/main" val="3438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C5C21C-112B-1B56-A261-BB840190A91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637965F-AA18-B010-44D1-2AEA52E4EA1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8A2D41-41A2-95AE-A2CA-0AA71FB00F20}"/>
              </a:ext>
            </a:extLst>
          </p:cNvPr>
          <p:cNvSpPr>
            <a:spLocks noGrp="1"/>
          </p:cNvSpPr>
          <p:nvPr>
            <p:ph type="dt" sz="half" idx="10"/>
          </p:nvPr>
        </p:nvSpPr>
        <p:spPr/>
        <p:txBody>
          <a:bodyPr/>
          <a:lstStyle/>
          <a:p>
            <a:fld id="{502CB8EA-81F5-6645-A0D0-247F1DED895E}" type="datetimeFigureOut">
              <a:rPr kumimoji="1" lang="ja-JP" altLang="en-US" smtClean="0"/>
              <a:t>2024/8/23</a:t>
            </a:fld>
            <a:endParaRPr kumimoji="1" lang="ja-JP" altLang="en-US"/>
          </a:p>
        </p:txBody>
      </p:sp>
      <p:sp>
        <p:nvSpPr>
          <p:cNvPr id="5" name="フッター プレースホルダー 4">
            <a:extLst>
              <a:ext uri="{FF2B5EF4-FFF2-40B4-BE49-F238E27FC236}">
                <a16:creationId xmlns:a16="http://schemas.microsoft.com/office/drawing/2014/main" id="{7082868E-7149-FB08-617F-F752A51D84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E0EAE1-8B6A-1B3A-EA71-DDDB5401C3EF}"/>
              </a:ext>
            </a:extLst>
          </p:cNvPr>
          <p:cNvSpPr>
            <a:spLocks noGrp="1"/>
          </p:cNvSpPr>
          <p:nvPr>
            <p:ph type="sldNum" sz="quarter" idx="12"/>
          </p:nvPr>
        </p:nvSpPr>
        <p:spPr/>
        <p:txBody>
          <a:bodyPr/>
          <a:lstStyle/>
          <a:p>
            <a:fld id="{310EE2C2-1259-E443-9EA6-298CE0F9AB69}" type="slidenum">
              <a:rPr kumimoji="1" lang="ja-JP" altLang="en-US" smtClean="0"/>
              <a:t>‹#›</a:t>
            </a:fld>
            <a:endParaRPr kumimoji="1" lang="ja-JP" altLang="en-US"/>
          </a:p>
        </p:txBody>
      </p:sp>
    </p:spTree>
    <p:extLst>
      <p:ext uri="{BB962C8B-B14F-4D97-AF65-F5344CB8AC3E}">
        <p14:creationId xmlns:p14="http://schemas.microsoft.com/office/powerpoint/2010/main" val="3227730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356197-0B22-132F-8349-06CCFC94DD4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EA40BF8-F677-80BE-14C4-092F7012C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61C4374-E8F4-F959-E7E0-E392C27543AE}"/>
              </a:ext>
            </a:extLst>
          </p:cNvPr>
          <p:cNvSpPr>
            <a:spLocks noGrp="1"/>
          </p:cNvSpPr>
          <p:nvPr>
            <p:ph type="dt" sz="half" idx="10"/>
          </p:nvPr>
        </p:nvSpPr>
        <p:spPr/>
        <p:txBody>
          <a:bodyPr/>
          <a:lstStyle/>
          <a:p>
            <a:fld id="{502CB8EA-81F5-6645-A0D0-247F1DED895E}" type="datetimeFigureOut">
              <a:rPr kumimoji="1" lang="ja-JP" altLang="en-US" smtClean="0"/>
              <a:t>2024/8/23</a:t>
            </a:fld>
            <a:endParaRPr kumimoji="1" lang="ja-JP" altLang="en-US"/>
          </a:p>
        </p:txBody>
      </p:sp>
      <p:sp>
        <p:nvSpPr>
          <p:cNvPr id="5" name="フッター プレースホルダー 4">
            <a:extLst>
              <a:ext uri="{FF2B5EF4-FFF2-40B4-BE49-F238E27FC236}">
                <a16:creationId xmlns:a16="http://schemas.microsoft.com/office/drawing/2014/main" id="{914F09FA-B7C6-2F20-674D-14D2B233072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0153E3E-F4F7-1A22-D64D-2E9F58E97E56}"/>
              </a:ext>
            </a:extLst>
          </p:cNvPr>
          <p:cNvSpPr>
            <a:spLocks noGrp="1"/>
          </p:cNvSpPr>
          <p:nvPr>
            <p:ph type="sldNum" sz="quarter" idx="12"/>
          </p:nvPr>
        </p:nvSpPr>
        <p:spPr/>
        <p:txBody>
          <a:bodyPr/>
          <a:lstStyle/>
          <a:p>
            <a:fld id="{310EE2C2-1259-E443-9EA6-298CE0F9AB69}" type="slidenum">
              <a:rPr kumimoji="1" lang="ja-JP" altLang="en-US" smtClean="0"/>
              <a:t>‹#›</a:t>
            </a:fld>
            <a:endParaRPr kumimoji="1" lang="ja-JP" altLang="en-US"/>
          </a:p>
        </p:txBody>
      </p:sp>
    </p:spTree>
    <p:extLst>
      <p:ext uri="{BB962C8B-B14F-4D97-AF65-F5344CB8AC3E}">
        <p14:creationId xmlns:p14="http://schemas.microsoft.com/office/powerpoint/2010/main" val="142919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12ECDF-D99C-A88E-DB1C-85D753AF7E9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1305703-8532-6FF1-FD58-4ABAB593C00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B823C6B-CB8F-32D5-92FF-F70DF8C731F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EAE507C-4FCF-0D84-8654-3B0F3137AE67}"/>
              </a:ext>
            </a:extLst>
          </p:cNvPr>
          <p:cNvSpPr>
            <a:spLocks noGrp="1"/>
          </p:cNvSpPr>
          <p:nvPr>
            <p:ph type="dt" sz="half" idx="10"/>
          </p:nvPr>
        </p:nvSpPr>
        <p:spPr/>
        <p:txBody>
          <a:bodyPr/>
          <a:lstStyle/>
          <a:p>
            <a:fld id="{502CB8EA-81F5-6645-A0D0-247F1DED895E}" type="datetimeFigureOut">
              <a:rPr kumimoji="1" lang="ja-JP" altLang="en-US" smtClean="0"/>
              <a:t>2024/8/23</a:t>
            </a:fld>
            <a:endParaRPr kumimoji="1" lang="ja-JP" altLang="en-US"/>
          </a:p>
        </p:txBody>
      </p:sp>
      <p:sp>
        <p:nvSpPr>
          <p:cNvPr id="6" name="フッター プレースホルダー 5">
            <a:extLst>
              <a:ext uri="{FF2B5EF4-FFF2-40B4-BE49-F238E27FC236}">
                <a16:creationId xmlns:a16="http://schemas.microsoft.com/office/drawing/2014/main" id="{44262F6C-7FA1-6A9B-E1EA-1E20525050C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A64FF5A-CB56-99B6-7162-073AD2D715DF}"/>
              </a:ext>
            </a:extLst>
          </p:cNvPr>
          <p:cNvSpPr>
            <a:spLocks noGrp="1"/>
          </p:cNvSpPr>
          <p:nvPr>
            <p:ph type="sldNum" sz="quarter" idx="12"/>
          </p:nvPr>
        </p:nvSpPr>
        <p:spPr/>
        <p:txBody>
          <a:bodyPr/>
          <a:lstStyle/>
          <a:p>
            <a:fld id="{310EE2C2-1259-E443-9EA6-298CE0F9AB69}" type="slidenum">
              <a:rPr kumimoji="1" lang="ja-JP" altLang="en-US" smtClean="0"/>
              <a:t>‹#›</a:t>
            </a:fld>
            <a:endParaRPr kumimoji="1" lang="ja-JP" altLang="en-US"/>
          </a:p>
        </p:txBody>
      </p:sp>
    </p:spTree>
    <p:extLst>
      <p:ext uri="{BB962C8B-B14F-4D97-AF65-F5344CB8AC3E}">
        <p14:creationId xmlns:p14="http://schemas.microsoft.com/office/powerpoint/2010/main" val="3113463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9E8224-1FA6-C37F-3BAF-0CA050266FC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5F1E9BB-CB14-4E66-B5F4-8BF8BAED7B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7A92F09-C20B-AA94-5417-F11BA5F419C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BDE1813-EA7D-EFCC-3AC5-C792732226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02AA15A-F273-52FB-1258-47546E07EDD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AC482D1-125B-004F-44D5-1C42E83AD08B}"/>
              </a:ext>
            </a:extLst>
          </p:cNvPr>
          <p:cNvSpPr>
            <a:spLocks noGrp="1"/>
          </p:cNvSpPr>
          <p:nvPr>
            <p:ph type="dt" sz="half" idx="10"/>
          </p:nvPr>
        </p:nvSpPr>
        <p:spPr/>
        <p:txBody>
          <a:bodyPr/>
          <a:lstStyle/>
          <a:p>
            <a:fld id="{502CB8EA-81F5-6645-A0D0-247F1DED895E}" type="datetimeFigureOut">
              <a:rPr kumimoji="1" lang="ja-JP" altLang="en-US" smtClean="0"/>
              <a:t>2024/8/23</a:t>
            </a:fld>
            <a:endParaRPr kumimoji="1" lang="ja-JP" altLang="en-US"/>
          </a:p>
        </p:txBody>
      </p:sp>
      <p:sp>
        <p:nvSpPr>
          <p:cNvPr id="8" name="フッター プレースホルダー 7">
            <a:extLst>
              <a:ext uri="{FF2B5EF4-FFF2-40B4-BE49-F238E27FC236}">
                <a16:creationId xmlns:a16="http://schemas.microsoft.com/office/drawing/2014/main" id="{83E4D336-D5BC-9F18-2ECD-6B7E891B2ED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AD8CCC1-B597-9A8C-4ED4-B4B81EF88B29}"/>
              </a:ext>
            </a:extLst>
          </p:cNvPr>
          <p:cNvSpPr>
            <a:spLocks noGrp="1"/>
          </p:cNvSpPr>
          <p:nvPr>
            <p:ph type="sldNum" sz="quarter" idx="12"/>
          </p:nvPr>
        </p:nvSpPr>
        <p:spPr/>
        <p:txBody>
          <a:bodyPr/>
          <a:lstStyle/>
          <a:p>
            <a:fld id="{310EE2C2-1259-E443-9EA6-298CE0F9AB69}" type="slidenum">
              <a:rPr kumimoji="1" lang="ja-JP" altLang="en-US" smtClean="0"/>
              <a:t>‹#›</a:t>
            </a:fld>
            <a:endParaRPr kumimoji="1" lang="ja-JP" altLang="en-US"/>
          </a:p>
        </p:txBody>
      </p:sp>
    </p:spTree>
    <p:extLst>
      <p:ext uri="{BB962C8B-B14F-4D97-AF65-F5344CB8AC3E}">
        <p14:creationId xmlns:p14="http://schemas.microsoft.com/office/powerpoint/2010/main" val="135501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CF4227-6D5D-E90C-5A1D-7CC51504D46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2B8E679-AEC0-5492-0F86-9A790E30F434}"/>
              </a:ext>
            </a:extLst>
          </p:cNvPr>
          <p:cNvSpPr>
            <a:spLocks noGrp="1"/>
          </p:cNvSpPr>
          <p:nvPr>
            <p:ph type="dt" sz="half" idx="10"/>
          </p:nvPr>
        </p:nvSpPr>
        <p:spPr/>
        <p:txBody>
          <a:bodyPr/>
          <a:lstStyle/>
          <a:p>
            <a:fld id="{502CB8EA-81F5-6645-A0D0-247F1DED895E}" type="datetimeFigureOut">
              <a:rPr kumimoji="1" lang="ja-JP" altLang="en-US" smtClean="0"/>
              <a:t>2024/8/23</a:t>
            </a:fld>
            <a:endParaRPr kumimoji="1" lang="ja-JP" altLang="en-US"/>
          </a:p>
        </p:txBody>
      </p:sp>
      <p:sp>
        <p:nvSpPr>
          <p:cNvPr id="4" name="フッター プレースホルダー 3">
            <a:extLst>
              <a:ext uri="{FF2B5EF4-FFF2-40B4-BE49-F238E27FC236}">
                <a16:creationId xmlns:a16="http://schemas.microsoft.com/office/drawing/2014/main" id="{1BDEC027-9584-B5D5-EF92-B62E6A4DD9B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2026072-29C9-2D7B-E461-5D3729B3FB20}"/>
              </a:ext>
            </a:extLst>
          </p:cNvPr>
          <p:cNvSpPr>
            <a:spLocks noGrp="1"/>
          </p:cNvSpPr>
          <p:nvPr>
            <p:ph type="sldNum" sz="quarter" idx="12"/>
          </p:nvPr>
        </p:nvSpPr>
        <p:spPr/>
        <p:txBody>
          <a:bodyPr/>
          <a:lstStyle/>
          <a:p>
            <a:fld id="{310EE2C2-1259-E443-9EA6-298CE0F9AB69}" type="slidenum">
              <a:rPr kumimoji="1" lang="ja-JP" altLang="en-US" smtClean="0"/>
              <a:t>‹#›</a:t>
            </a:fld>
            <a:endParaRPr kumimoji="1" lang="ja-JP" altLang="en-US"/>
          </a:p>
        </p:txBody>
      </p:sp>
    </p:spTree>
    <p:extLst>
      <p:ext uri="{BB962C8B-B14F-4D97-AF65-F5344CB8AC3E}">
        <p14:creationId xmlns:p14="http://schemas.microsoft.com/office/powerpoint/2010/main" val="87279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09721D5-6A28-9C22-B5A6-D48622D5E4B9}"/>
              </a:ext>
            </a:extLst>
          </p:cNvPr>
          <p:cNvSpPr>
            <a:spLocks noGrp="1"/>
          </p:cNvSpPr>
          <p:nvPr>
            <p:ph type="dt" sz="half" idx="10"/>
          </p:nvPr>
        </p:nvSpPr>
        <p:spPr/>
        <p:txBody>
          <a:bodyPr/>
          <a:lstStyle/>
          <a:p>
            <a:fld id="{502CB8EA-81F5-6645-A0D0-247F1DED895E}" type="datetimeFigureOut">
              <a:rPr kumimoji="1" lang="ja-JP" altLang="en-US" smtClean="0"/>
              <a:t>2024/8/23</a:t>
            </a:fld>
            <a:endParaRPr kumimoji="1" lang="ja-JP" altLang="en-US"/>
          </a:p>
        </p:txBody>
      </p:sp>
      <p:sp>
        <p:nvSpPr>
          <p:cNvPr id="3" name="フッター プレースホルダー 2">
            <a:extLst>
              <a:ext uri="{FF2B5EF4-FFF2-40B4-BE49-F238E27FC236}">
                <a16:creationId xmlns:a16="http://schemas.microsoft.com/office/drawing/2014/main" id="{58F0D141-F35C-5ADB-1DE5-663C7E8B45F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DF24CD6-2723-40DD-25F4-2F998B6A4E61}"/>
              </a:ext>
            </a:extLst>
          </p:cNvPr>
          <p:cNvSpPr>
            <a:spLocks noGrp="1"/>
          </p:cNvSpPr>
          <p:nvPr>
            <p:ph type="sldNum" sz="quarter" idx="12"/>
          </p:nvPr>
        </p:nvSpPr>
        <p:spPr/>
        <p:txBody>
          <a:bodyPr/>
          <a:lstStyle/>
          <a:p>
            <a:fld id="{310EE2C2-1259-E443-9EA6-298CE0F9AB69}" type="slidenum">
              <a:rPr kumimoji="1" lang="ja-JP" altLang="en-US" smtClean="0"/>
              <a:t>‹#›</a:t>
            </a:fld>
            <a:endParaRPr kumimoji="1" lang="ja-JP" altLang="en-US"/>
          </a:p>
        </p:txBody>
      </p:sp>
    </p:spTree>
    <p:extLst>
      <p:ext uri="{BB962C8B-B14F-4D97-AF65-F5344CB8AC3E}">
        <p14:creationId xmlns:p14="http://schemas.microsoft.com/office/powerpoint/2010/main" val="59006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99C1F7-7757-A3A1-AF07-9C892298549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BE83FE1-0FA6-29FF-6D80-820AAAD6B6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576D4D6-809B-CFC0-B8B5-19CCB7F625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7FC244C-8D13-4065-5DBA-EE05CEFFFE55}"/>
              </a:ext>
            </a:extLst>
          </p:cNvPr>
          <p:cNvSpPr>
            <a:spLocks noGrp="1"/>
          </p:cNvSpPr>
          <p:nvPr>
            <p:ph type="dt" sz="half" idx="10"/>
          </p:nvPr>
        </p:nvSpPr>
        <p:spPr/>
        <p:txBody>
          <a:bodyPr/>
          <a:lstStyle/>
          <a:p>
            <a:fld id="{502CB8EA-81F5-6645-A0D0-247F1DED895E}" type="datetimeFigureOut">
              <a:rPr kumimoji="1" lang="ja-JP" altLang="en-US" smtClean="0"/>
              <a:t>2024/8/23</a:t>
            </a:fld>
            <a:endParaRPr kumimoji="1" lang="ja-JP" altLang="en-US"/>
          </a:p>
        </p:txBody>
      </p:sp>
      <p:sp>
        <p:nvSpPr>
          <p:cNvPr id="6" name="フッター プレースホルダー 5">
            <a:extLst>
              <a:ext uri="{FF2B5EF4-FFF2-40B4-BE49-F238E27FC236}">
                <a16:creationId xmlns:a16="http://schemas.microsoft.com/office/drawing/2014/main" id="{2F6939F5-4DBA-A1AE-6EBF-3AA2067F77A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2DD436E-0288-E89E-7500-D8FF9C1EA14E}"/>
              </a:ext>
            </a:extLst>
          </p:cNvPr>
          <p:cNvSpPr>
            <a:spLocks noGrp="1"/>
          </p:cNvSpPr>
          <p:nvPr>
            <p:ph type="sldNum" sz="quarter" idx="12"/>
          </p:nvPr>
        </p:nvSpPr>
        <p:spPr/>
        <p:txBody>
          <a:bodyPr/>
          <a:lstStyle/>
          <a:p>
            <a:fld id="{310EE2C2-1259-E443-9EA6-298CE0F9AB69}" type="slidenum">
              <a:rPr kumimoji="1" lang="ja-JP" altLang="en-US" smtClean="0"/>
              <a:t>‹#›</a:t>
            </a:fld>
            <a:endParaRPr kumimoji="1" lang="ja-JP" altLang="en-US"/>
          </a:p>
        </p:txBody>
      </p:sp>
    </p:spTree>
    <p:extLst>
      <p:ext uri="{BB962C8B-B14F-4D97-AF65-F5344CB8AC3E}">
        <p14:creationId xmlns:p14="http://schemas.microsoft.com/office/powerpoint/2010/main" val="3682960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127B92-E0E3-5748-E039-3AA3E15B153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2408724-423E-536A-0B6B-3DE73C7BEE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191C722-870D-FEB7-DE1B-CF476C00A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B1DC61-FF9C-1F52-5D6E-E8D676C593F6}"/>
              </a:ext>
            </a:extLst>
          </p:cNvPr>
          <p:cNvSpPr>
            <a:spLocks noGrp="1"/>
          </p:cNvSpPr>
          <p:nvPr>
            <p:ph type="dt" sz="half" idx="10"/>
          </p:nvPr>
        </p:nvSpPr>
        <p:spPr/>
        <p:txBody>
          <a:bodyPr/>
          <a:lstStyle/>
          <a:p>
            <a:fld id="{502CB8EA-81F5-6645-A0D0-247F1DED895E}" type="datetimeFigureOut">
              <a:rPr kumimoji="1" lang="ja-JP" altLang="en-US" smtClean="0"/>
              <a:t>2024/8/23</a:t>
            </a:fld>
            <a:endParaRPr kumimoji="1" lang="ja-JP" altLang="en-US"/>
          </a:p>
        </p:txBody>
      </p:sp>
      <p:sp>
        <p:nvSpPr>
          <p:cNvPr id="6" name="フッター プレースホルダー 5">
            <a:extLst>
              <a:ext uri="{FF2B5EF4-FFF2-40B4-BE49-F238E27FC236}">
                <a16:creationId xmlns:a16="http://schemas.microsoft.com/office/drawing/2014/main" id="{94A8CE08-D126-7F95-0870-D7EDD301192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8797FC3-484E-7FCA-D943-6D7E3CDB80AB}"/>
              </a:ext>
            </a:extLst>
          </p:cNvPr>
          <p:cNvSpPr>
            <a:spLocks noGrp="1"/>
          </p:cNvSpPr>
          <p:nvPr>
            <p:ph type="sldNum" sz="quarter" idx="12"/>
          </p:nvPr>
        </p:nvSpPr>
        <p:spPr/>
        <p:txBody>
          <a:bodyPr/>
          <a:lstStyle/>
          <a:p>
            <a:fld id="{310EE2C2-1259-E443-9EA6-298CE0F9AB69}" type="slidenum">
              <a:rPr kumimoji="1" lang="ja-JP" altLang="en-US" smtClean="0"/>
              <a:t>‹#›</a:t>
            </a:fld>
            <a:endParaRPr kumimoji="1" lang="ja-JP" altLang="en-US"/>
          </a:p>
        </p:txBody>
      </p:sp>
    </p:spTree>
    <p:extLst>
      <p:ext uri="{BB962C8B-B14F-4D97-AF65-F5344CB8AC3E}">
        <p14:creationId xmlns:p14="http://schemas.microsoft.com/office/powerpoint/2010/main" val="740458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DC35860-5F42-3FDC-D5C6-4FBDA411AA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B259166-EE55-4214-F3AC-39C8DB2D76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F84FA1E-017D-C7BD-5808-95828EAA47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CB8EA-81F5-6645-A0D0-247F1DED895E}" type="datetimeFigureOut">
              <a:rPr kumimoji="1" lang="ja-JP" altLang="en-US" smtClean="0"/>
              <a:t>2024/8/23</a:t>
            </a:fld>
            <a:endParaRPr kumimoji="1" lang="ja-JP" altLang="en-US"/>
          </a:p>
        </p:txBody>
      </p:sp>
      <p:sp>
        <p:nvSpPr>
          <p:cNvPr id="5" name="フッター プレースホルダー 4">
            <a:extLst>
              <a:ext uri="{FF2B5EF4-FFF2-40B4-BE49-F238E27FC236}">
                <a16:creationId xmlns:a16="http://schemas.microsoft.com/office/drawing/2014/main" id="{534BB224-A5AC-AE92-69E0-72721A1E34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8D4795A-3C39-EA2A-7A5D-FDE43C0E8B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EE2C2-1259-E443-9EA6-298CE0F9AB69}" type="slidenum">
              <a:rPr kumimoji="1" lang="ja-JP" altLang="en-US" smtClean="0"/>
              <a:t>‹#›</a:t>
            </a:fld>
            <a:endParaRPr kumimoji="1" lang="ja-JP" altLang="en-US"/>
          </a:p>
        </p:txBody>
      </p:sp>
    </p:spTree>
    <p:extLst>
      <p:ext uri="{BB962C8B-B14F-4D97-AF65-F5344CB8AC3E}">
        <p14:creationId xmlns:p14="http://schemas.microsoft.com/office/powerpoint/2010/main" val="1528660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8A82E8C-14B8-4DE0-88CD-16F724D99C0A}"/>
              </a:ext>
            </a:extLst>
          </p:cNvPr>
          <p:cNvSpPr/>
          <p:nvPr/>
        </p:nvSpPr>
        <p:spPr>
          <a:xfrm>
            <a:off x="543339" y="1144514"/>
            <a:ext cx="10721009" cy="1200329"/>
          </a:xfrm>
          <a:prstGeom prst="rect">
            <a:avLst/>
          </a:prstGeom>
        </p:spPr>
        <p:txBody>
          <a:bodyPr wrap="square">
            <a:spAutoFit/>
          </a:bodyPr>
          <a:lstStyle/>
          <a:p>
            <a:pPr algn="ctr">
              <a:spcAft>
                <a:spcPts val="0"/>
              </a:spcAft>
            </a:pPr>
            <a:endParaRPr lang="ja-JP" altLang="ja-JP" sz="3600" kern="100" dirty="0">
              <a:effectLst/>
              <a:latin typeface="HGP創英角ｺﾞｼｯｸUB" panose="020B0A00000000000000" pitchFamily="34" charset="-128"/>
              <a:ea typeface="HGP創英角ｺﾞｼｯｸUB" panose="020B0A00000000000000" pitchFamily="34" charset="-128"/>
              <a:cs typeface="Times New Roman" panose="02020603050405020304" pitchFamily="18" charset="0"/>
            </a:endParaRPr>
          </a:p>
          <a:p>
            <a:pPr algn="ctr">
              <a:spcAft>
                <a:spcPts val="0"/>
              </a:spcAft>
            </a:pPr>
            <a:endParaRPr lang="ja-JP" altLang="ja-JP" sz="3600" kern="100" dirty="0">
              <a:effectLst/>
              <a:latin typeface="HGP創英角ｺﾞｼｯｸUB" panose="020B0A00000000000000" pitchFamily="34" charset="-128"/>
              <a:ea typeface="HGP創英角ｺﾞｼｯｸUB" panose="020B0A00000000000000" pitchFamily="34"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C4191229-6398-4573-BAE9-968490D6DB8C}"/>
              </a:ext>
            </a:extLst>
          </p:cNvPr>
          <p:cNvSpPr/>
          <p:nvPr/>
        </p:nvSpPr>
        <p:spPr>
          <a:xfrm>
            <a:off x="3367916" y="3421920"/>
            <a:ext cx="4648900" cy="1472405"/>
          </a:xfrm>
          <a:prstGeom prst="rect">
            <a:avLst/>
          </a:prstGeom>
          <a:noFill/>
        </p:spPr>
        <p:txBody>
          <a:bodyPr wrap="none" lIns="91440" tIns="45720" rIns="91440" bIns="45720">
            <a:prstTxWarp prst="textPlain">
              <a:avLst/>
            </a:prstTxWarp>
            <a:spAutoFit/>
          </a:bodyPr>
          <a:lstStyle/>
          <a:p>
            <a:pPr algn="ctr"/>
            <a:r>
              <a:rPr lang="ja-JP" altLang="en-US" sz="5400" b="1" dirty="0">
                <a:ln w="0"/>
                <a:solidFill>
                  <a:srgbClr val="0070C0"/>
                </a:solidFill>
                <a:effectLst>
                  <a:outerShdw blurRad="38100" dist="19050" dir="2700000" algn="tl" rotWithShape="0">
                    <a:schemeClr val="dk1">
                      <a:alpha val="40000"/>
                    </a:schemeClr>
                  </a:outerShdw>
                </a:effectLst>
                <a:latin typeface="HGS創英角ｺﾞｼｯｸUB" panose="020B0A00000000000000" pitchFamily="50" charset="-128"/>
                <a:ea typeface="HGS創英角ｺﾞｼｯｸUB" panose="020B0A00000000000000" pitchFamily="50" charset="-128"/>
              </a:rPr>
              <a:t>概要</a:t>
            </a:r>
            <a:endParaRPr lang="ja-JP" altLang="en-US" sz="5400" b="1" cap="none" spc="0" dirty="0">
              <a:ln w="0"/>
              <a:solidFill>
                <a:srgbClr val="0070C0"/>
              </a:solidFill>
              <a:effectLst>
                <a:outerShdw blurRad="38100" dist="19050" dir="2700000" algn="tl" rotWithShape="0">
                  <a:schemeClr val="dk1">
                    <a:alpha val="40000"/>
                  </a:schemeClr>
                </a:outerShdw>
              </a:effectLst>
              <a:latin typeface="HGS創英角ｺﾞｼｯｸUB" panose="020B0A00000000000000" pitchFamily="50" charset="-128"/>
              <a:ea typeface="HGS創英角ｺﾞｼｯｸUB" panose="020B0A00000000000000" pitchFamily="50" charset="-128"/>
            </a:endParaRPr>
          </a:p>
        </p:txBody>
      </p:sp>
      <p:pic>
        <p:nvPicPr>
          <p:cNvPr id="11" name="図 10">
            <a:extLst>
              <a:ext uri="{FF2B5EF4-FFF2-40B4-BE49-F238E27FC236}">
                <a16:creationId xmlns:a16="http://schemas.microsoft.com/office/drawing/2014/main" id="{470C0CD9-08FF-4143-B6A2-3F5EC0B00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24" y="4790055"/>
            <a:ext cx="1698387" cy="1698387"/>
          </a:xfrm>
          <a:prstGeom prst="rect">
            <a:avLst/>
          </a:prstGeom>
        </p:spPr>
      </p:pic>
      <p:pic>
        <p:nvPicPr>
          <p:cNvPr id="13" name="図 12">
            <a:extLst>
              <a:ext uri="{FF2B5EF4-FFF2-40B4-BE49-F238E27FC236}">
                <a16:creationId xmlns:a16="http://schemas.microsoft.com/office/drawing/2014/main" id="{45E065E0-765E-404A-BA12-67197E98C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885" y="4498499"/>
            <a:ext cx="1986846" cy="1811643"/>
          </a:xfrm>
          <a:prstGeom prst="rect">
            <a:avLst/>
          </a:prstGeom>
        </p:spPr>
      </p:pic>
      <p:pic>
        <p:nvPicPr>
          <p:cNvPr id="3" name="図 2">
            <a:extLst>
              <a:ext uri="{FF2B5EF4-FFF2-40B4-BE49-F238E27FC236}">
                <a16:creationId xmlns:a16="http://schemas.microsoft.com/office/drawing/2014/main" id="{7781A434-19D8-41E8-A0BA-6399681537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8412" y="3258962"/>
            <a:ext cx="2535936" cy="1798320"/>
          </a:xfrm>
          <a:prstGeom prst="rect">
            <a:avLst/>
          </a:prstGeom>
        </p:spPr>
      </p:pic>
      <p:pic>
        <p:nvPicPr>
          <p:cNvPr id="10" name="図 9">
            <a:extLst>
              <a:ext uri="{FF2B5EF4-FFF2-40B4-BE49-F238E27FC236}">
                <a16:creationId xmlns:a16="http://schemas.microsoft.com/office/drawing/2014/main" id="{2AEDD39E-1E40-41B5-9684-380BCE12B15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130338" y="128019"/>
            <a:ext cx="3366705" cy="966846"/>
          </a:xfrm>
          <a:prstGeom prst="rect">
            <a:avLst/>
          </a:prstGeom>
        </p:spPr>
      </p:pic>
      <p:pic>
        <p:nvPicPr>
          <p:cNvPr id="12" name="図 11">
            <a:extLst>
              <a:ext uri="{FF2B5EF4-FFF2-40B4-BE49-F238E27FC236}">
                <a16:creationId xmlns:a16="http://schemas.microsoft.com/office/drawing/2014/main" id="{770A038F-A5B5-4A60-9AE9-B764840BE3A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14746" y="3258962"/>
            <a:ext cx="1941575" cy="1321026"/>
          </a:xfrm>
          <a:prstGeom prst="rect">
            <a:avLst/>
          </a:prstGeom>
        </p:spPr>
      </p:pic>
      <p:sp>
        <p:nvSpPr>
          <p:cNvPr id="2" name="正方形/長方形 1">
            <a:extLst>
              <a:ext uri="{FF2B5EF4-FFF2-40B4-BE49-F238E27FC236}">
                <a16:creationId xmlns:a16="http://schemas.microsoft.com/office/drawing/2014/main" id="{38E5AB6A-A967-47F1-B3BC-D182C4C4AB28}"/>
              </a:ext>
            </a:extLst>
          </p:cNvPr>
          <p:cNvSpPr/>
          <p:nvPr/>
        </p:nvSpPr>
        <p:spPr>
          <a:xfrm>
            <a:off x="3014258" y="1176920"/>
            <a:ext cx="7495504" cy="5149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latin typeface="HGS創英角ｺﾞｼｯｸUB" panose="020B0900000000000000" pitchFamily="50" charset="-128"/>
                <a:ea typeface="HGS創英角ｺﾞｼｯｸUB" panose="020B0900000000000000" pitchFamily="50" charset="-128"/>
              </a:rPr>
              <a:t>国際スキー連盟・（公財）全日本スキー連盟公認</a:t>
            </a:r>
            <a:endParaRPr kumimoji="1" lang="ja-JP" altLang="en-US" b="1" dirty="0">
              <a:latin typeface="HGS創英角ｺﾞｼｯｸUB" panose="020B0900000000000000" pitchFamily="50" charset="-128"/>
              <a:ea typeface="HGS創英角ｺﾞｼｯｸUB" panose="020B0900000000000000" pitchFamily="50" charset="-128"/>
            </a:endParaRPr>
          </a:p>
        </p:txBody>
      </p:sp>
      <p:sp>
        <p:nvSpPr>
          <p:cNvPr id="4" name="正方形/長方形 3">
            <a:extLst>
              <a:ext uri="{FF2B5EF4-FFF2-40B4-BE49-F238E27FC236}">
                <a16:creationId xmlns:a16="http://schemas.microsoft.com/office/drawing/2014/main" id="{E351F01D-8B47-42E8-B26C-042316038577}"/>
              </a:ext>
            </a:extLst>
          </p:cNvPr>
          <p:cNvSpPr/>
          <p:nvPr/>
        </p:nvSpPr>
        <p:spPr>
          <a:xfrm>
            <a:off x="714746" y="1744678"/>
            <a:ext cx="10811846" cy="9141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600" dirty="0">
                <a:latin typeface="HGPｺﾞｼｯｸE" panose="020B0900000000000000" pitchFamily="50" charset="-128"/>
                <a:ea typeface="HGPｺﾞｼｯｸE" panose="020B0900000000000000" pitchFamily="50" charset="-128"/>
              </a:rPr>
              <a:t>2024</a:t>
            </a:r>
            <a:r>
              <a:rPr kumimoji="1" lang="ja-JP" altLang="en-US" sz="3600" dirty="0">
                <a:latin typeface="HGPｺﾞｼｯｸE" panose="020B0900000000000000" pitchFamily="50" charset="-128"/>
                <a:ea typeface="HGPｺﾞｼｯｸE" panose="020B0900000000000000" pitchFamily="50" charset="-128"/>
              </a:rPr>
              <a:t>全日本選抜木島平サマーノルディック大会</a:t>
            </a:r>
            <a:endParaRPr kumimoji="1" lang="en-US" altLang="ja-JP" sz="3600" dirty="0">
              <a:latin typeface="HGPｺﾞｼｯｸE" panose="020B0900000000000000" pitchFamily="50" charset="-128"/>
              <a:ea typeface="HGPｺﾞｼｯｸE" panose="020B0900000000000000" pitchFamily="50" charset="-128"/>
            </a:endParaRPr>
          </a:p>
        </p:txBody>
      </p:sp>
      <p:sp>
        <p:nvSpPr>
          <p:cNvPr id="5" name="テキスト ボックス 4">
            <a:extLst>
              <a:ext uri="{FF2B5EF4-FFF2-40B4-BE49-F238E27FC236}">
                <a16:creationId xmlns:a16="http://schemas.microsoft.com/office/drawing/2014/main" id="{CACEA726-C36F-42A5-AEEC-8076FDFC91BB}"/>
              </a:ext>
            </a:extLst>
          </p:cNvPr>
          <p:cNvSpPr txBox="1"/>
          <p:nvPr/>
        </p:nvSpPr>
        <p:spPr>
          <a:xfrm>
            <a:off x="5263979" y="1545037"/>
            <a:ext cx="2106667" cy="369332"/>
          </a:xfrm>
          <a:prstGeom prst="rect">
            <a:avLst/>
          </a:prstGeom>
          <a:noFill/>
        </p:spPr>
        <p:txBody>
          <a:bodyPr wrap="none" rtlCol="0">
            <a:spAutoFit/>
          </a:bodyPr>
          <a:lstStyle/>
          <a:p>
            <a:r>
              <a:rPr lang="en-US" altLang="ja-JP" dirty="0"/>
              <a:t>FIS/SAJ Approved</a:t>
            </a:r>
            <a:endParaRPr kumimoji="1" lang="ja-JP" altLang="en-US"/>
          </a:p>
        </p:txBody>
      </p:sp>
      <p:sp>
        <p:nvSpPr>
          <p:cNvPr id="6" name="テキスト ボックス 5">
            <a:extLst>
              <a:ext uri="{FF2B5EF4-FFF2-40B4-BE49-F238E27FC236}">
                <a16:creationId xmlns:a16="http://schemas.microsoft.com/office/drawing/2014/main" id="{6BA0E51B-D673-D62D-F002-F1206F56B328}"/>
              </a:ext>
            </a:extLst>
          </p:cNvPr>
          <p:cNvSpPr txBox="1"/>
          <p:nvPr/>
        </p:nvSpPr>
        <p:spPr>
          <a:xfrm>
            <a:off x="3641874" y="2564912"/>
            <a:ext cx="4957590" cy="461665"/>
          </a:xfrm>
          <a:prstGeom prst="rect">
            <a:avLst/>
          </a:prstGeom>
          <a:noFill/>
        </p:spPr>
        <p:txBody>
          <a:bodyPr wrap="square" rtlCol="0">
            <a:spAutoFit/>
          </a:bodyPr>
          <a:lstStyle/>
          <a:p>
            <a:r>
              <a:rPr kumimoji="1" lang="en-US" altLang="ja-JP" sz="2400" dirty="0"/>
              <a:t>2024 </a:t>
            </a:r>
            <a:r>
              <a:rPr kumimoji="1" lang="en-US" altLang="ja-JP" sz="2400" dirty="0" err="1"/>
              <a:t>Kijimadaira</a:t>
            </a:r>
            <a:r>
              <a:rPr kumimoji="1" lang="en-US" altLang="ja-JP" sz="2400" dirty="0"/>
              <a:t> Summer Nordic </a:t>
            </a:r>
            <a:endParaRPr kumimoji="1" lang="ja-JP" altLang="en-US" sz="2400"/>
          </a:p>
        </p:txBody>
      </p:sp>
      <p:sp>
        <p:nvSpPr>
          <p:cNvPr id="9" name="テキスト ボックス 8">
            <a:extLst>
              <a:ext uri="{FF2B5EF4-FFF2-40B4-BE49-F238E27FC236}">
                <a16:creationId xmlns:a16="http://schemas.microsoft.com/office/drawing/2014/main" id="{6B9D349E-15FD-F949-9004-9CED28CC624E}"/>
              </a:ext>
            </a:extLst>
          </p:cNvPr>
          <p:cNvSpPr txBox="1"/>
          <p:nvPr/>
        </p:nvSpPr>
        <p:spPr>
          <a:xfrm>
            <a:off x="4556478" y="5168096"/>
            <a:ext cx="2271776" cy="646331"/>
          </a:xfrm>
          <a:prstGeom prst="rect">
            <a:avLst/>
          </a:prstGeom>
          <a:noFill/>
        </p:spPr>
        <p:txBody>
          <a:bodyPr wrap="none" rtlCol="0">
            <a:spAutoFit/>
          </a:bodyPr>
          <a:lstStyle/>
          <a:p>
            <a:r>
              <a:rPr kumimoji="1" lang="en-US" altLang="ja-JP" sz="3600" b="1" dirty="0">
                <a:solidFill>
                  <a:srgbClr val="0070C0"/>
                </a:solidFill>
              </a:rPr>
              <a:t>Overview</a:t>
            </a:r>
            <a:endParaRPr kumimoji="1" lang="ja-JP" altLang="en-US" sz="3600" b="1">
              <a:solidFill>
                <a:srgbClr val="0070C0"/>
              </a:solidFill>
            </a:endParaRPr>
          </a:p>
        </p:txBody>
      </p:sp>
    </p:spTree>
    <p:extLst>
      <p:ext uri="{BB962C8B-B14F-4D97-AF65-F5344CB8AC3E}">
        <p14:creationId xmlns:p14="http://schemas.microsoft.com/office/powerpoint/2010/main" val="977994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41A2C1E-86EC-41B1-BEC9-AF64D0A7D4C7}"/>
              </a:ext>
            </a:extLst>
          </p:cNvPr>
          <p:cNvSpPr/>
          <p:nvPr/>
        </p:nvSpPr>
        <p:spPr>
          <a:xfrm>
            <a:off x="425002" y="420487"/>
            <a:ext cx="11397803" cy="1200329"/>
          </a:xfrm>
          <a:prstGeom prst="rect">
            <a:avLst/>
          </a:prstGeom>
        </p:spPr>
        <p:txBody>
          <a:bodyPr wrap="square">
            <a:spAutoFit/>
          </a:bodyPr>
          <a:lstStyle/>
          <a:p>
            <a:pPr lvl="0" eaLnBrk="0" fontAlgn="base" hangingPunct="0">
              <a:spcBef>
                <a:spcPct val="0"/>
              </a:spcBef>
              <a:spcAft>
                <a:spcPct val="0"/>
              </a:spcAft>
            </a:pPr>
            <a:r>
              <a:rPr kumimoji="0" lang="ja-JP" altLang="en-US" sz="2400" dirty="0">
                <a:latin typeface="HG丸ｺﾞｼｯｸM-PRO" panose="020F0600000000000000" pitchFamily="50" charset="-128"/>
                <a:ea typeface="HG丸ｺﾞｼｯｸM-PRO" panose="020F0600000000000000" pitchFamily="50" charset="-128"/>
                <a:cs typeface="Times New Roman" panose="02020603050405020304" pitchFamily="18" charset="0"/>
              </a:rPr>
              <a:t>・全日本選抜大会出場者に関してはローラースキーの制限がございませんが、スタート前にネジの緩み等チェック致します。</a:t>
            </a:r>
            <a:endParaRPr kumimoji="0" lang="ja-JP" altLang="en-US" sz="2400" dirty="0"/>
          </a:p>
          <a:p>
            <a:pPr lvl="0" eaLnBrk="0" fontAlgn="base" hangingPunct="0">
              <a:spcBef>
                <a:spcPct val="0"/>
              </a:spcBef>
              <a:spcAft>
                <a:spcPct val="0"/>
              </a:spcAft>
            </a:pPr>
            <a:r>
              <a:rPr kumimoji="0" lang="ja-JP" altLang="en-US" sz="24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kumimoji="0" lang="ja-JP" altLang="en-US" sz="2400" dirty="0"/>
          </a:p>
        </p:txBody>
      </p:sp>
      <p:sp>
        <p:nvSpPr>
          <p:cNvPr id="3" name="正方形/長方形 2">
            <a:extLst>
              <a:ext uri="{FF2B5EF4-FFF2-40B4-BE49-F238E27FC236}">
                <a16:creationId xmlns:a16="http://schemas.microsoft.com/office/drawing/2014/main" id="{03BAE39F-6F3B-4204-9D06-29DB88F7EF5F}"/>
              </a:ext>
            </a:extLst>
          </p:cNvPr>
          <p:cNvSpPr/>
          <p:nvPr/>
        </p:nvSpPr>
        <p:spPr>
          <a:xfrm>
            <a:off x="425002" y="1650522"/>
            <a:ext cx="11281894" cy="830997"/>
          </a:xfrm>
          <a:prstGeom prst="rect">
            <a:avLst/>
          </a:prstGeom>
        </p:spPr>
        <p:txBody>
          <a:bodyPr wrap="square">
            <a:spAutoFit/>
          </a:bodyPr>
          <a:lstStyle/>
          <a:p>
            <a:pPr lvl="0" eaLnBrk="0" fontAlgn="base" hangingPunct="0">
              <a:spcBef>
                <a:spcPct val="0"/>
              </a:spcBef>
              <a:spcAft>
                <a:spcPct val="0"/>
              </a:spcAft>
            </a:pPr>
            <a:r>
              <a:rPr kumimoji="0" lang="ja-JP" altLang="en-US" sz="2400" b="1" u="sng" dirty="0">
                <a:solidFill>
                  <a:srgbClr val="FF0000"/>
                </a:solidFill>
                <a:latin typeface="HGSｺﾞｼｯｸE" panose="020B0900000000000000" pitchFamily="50" charset="-128"/>
                <a:ea typeface="HGSｺﾞｼｯｸE" panose="020B0900000000000000" pitchFamily="50" charset="-128"/>
                <a:cs typeface="Times New Roman" panose="02020603050405020304" pitchFamily="18" charset="0"/>
              </a:rPr>
              <a:t>★ローラースキーを共有して使用する場合は、マテリアルチェック受付時にお知らせください</a:t>
            </a:r>
            <a:endParaRPr lang="ja-JP" altLang="en-US" sz="2400" dirty="0">
              <a:latin typeface="HGSｺﾞｼｯｸE" panose="020B0900000000000000" pitchFamily="50" charset="-128"/>
              <a:ea typeface="HGSｺﾞｼｯｸE" panose="020B0900000000000000" pitchFamily="50" charset="-128"/>
            </a:endParaRPr>
          </a:p>
        </p:txBody>
      </p:sp>
      <p:sp>
        <p:nvSpPr>
          <p:cNvPr id="8" name="テキスト ボックス 7">
            <a:extLst>
              <a:ext uri="{FF2B5EF4-FFF2-40B4-BE49-F238E27FC236}">
                <a16:creationId xmlns:a16="http://schemas.microsoft.com/office/drawing/2014/main" id="{A4D8F7B8-42B6-E114-97A6-1939CE126F2F}"/>
              </a:ext>
            </a:extLst>
          </p:cNvPr>
          <p:cNvSpPr txBox="1"/>
          <p:nvPr/>
        </p:nvSpPr>
        <p:spPr>
          <a:xfrm>
            <a:off x="253218" y="2620681"/>
            <a:ext cx="11938782" cy="3222998"/>
          </a:xfrm>
          <a:prstGeom prst="rect">
            <a:avLst/>
          </a:prstGeom>
          <a:noFill/>
        </p:spPr>
        <p:txBody>
          <a:bodyPr wrap="square" rtlCol="0">
            <a:spAutoFit/>
          </a:bodyPr>
          <a:lstStyle/>
          <a:p>
            <a:pPr>
              <a:lnSpc>
                <a:spcPct val="150000"/>
              </a:lnSpc>
              <a:tabLst>
                <a:tab pos="1530350" algn="l"/>
              </a:tabLst>
            </a:pPr>
            <a:r>
              <a:rPr lang="ja-JP" altLang="en-US" sz="2800" kern="100" dirty="0">
                <a:effectLst/>
                <a:latin typeface="HGP創英角ｺﾞｼｯｸUB" panose="020B0900000000000000" pitchFamily="50" charset="-128"/>
                <a:ea typeface="HGP創英角ｺﾞｼｯｸUB" panose="020B0900000000000000" pitchFamily="50" charset="-128"/>
                <a:cs typeface="Segoe UI Symbol" panose="020B0502040204020203" pitchFamily="34" charset="0"/>
              </a:rPr>
              <a:t>■</a:t>
            </a:r>
            <a:r>
              <a:rPr lang="ja-JP" altLang="ja-JP" sz="2800" kern="100" dirty="0">
                <a:effectLst/>
                <a:latin typeface="HGP創英角ｺﾞｼｯｸUB" panose="020B0900000000000000" pitchFamily="50" charset="-128"/>
                <a:ea typeface="HGP創英角ｺﾞｼｯｸUB" panose="020B0900000000000000" pitchFamily="50" charset="-128"/>
                <a:cs typeface="Segoe UI Symbol" panose="020B0502040204020203" pitchFamily="34" charset="0"/>
              </a:rPr>
              <a:t>ポールの長さは、身長＋</a:t>
            </a:r>
            <a:r>
              <a:rPr lang="en-US" altLang="ja-JP" sz="2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2cm</a:t>
            </a:r>
            <a:r>
              <a:rPr lang="ja-JP" altLang="ja-JP" sz="2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の</a:t>
            </a:r>
            <a:r>
              <a:rPr lang="en-US" altLang="ja-JP" sz="2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83%</a:t>
            </a:r>
            <a:r>
              <a:rPr lang="ja-JP" altLang="ja-JP" sz="2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を超えないこと。※クラシカルのみ</a:t>
            </a:r>
            <a:endParaRPr lang="en-US" altLang="ja-JP" sz="2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nSpc>
                <a:spcPct val="150000"/>
              </a:lnSpc>
            </a:pPr>
            <a:r>
              <a:rPr lang="ja-JP" altLang="en-US" sz="2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ja-JP" altLang="ja-JP" sz="2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長さ：前輪の車軸から後輪の車軸間の距離は</a:t>
            </a:r>
            <a:r>
              <a:rPr lang="en-US" altLang="ja-JP" sz="2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530</a:t>
            </a:r>
            <a:r>
              <a:rPr lang="ja-JP" altLang="ja-JP" sz="2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㎜以上でなければならない</a:t>
            </a:r>
            <a:r>
              <a:rPr lang="ja-JP" altLang="en-US" sz="2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endParaRPr lang="en-US" altLang="ja-JP" sz="2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nSpc>
                <a:spcPct val="150000"/>
              </a:lnSpc>
            </a:pPr>
            <a:r>
              <a:rPr lang="ja-JP" altLang="en-US" sz="2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ja-JP" altLang="ja-JP" sz="2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車輪径：直径は</a:t>
            </a:r>
            <a:r>
              <a:rPr lang="en-US" altLang="ja-JP" sz="2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100</a:t>
            </a:r>
            <a:r>
              <a:rPr lang="ja-JP" altLang="ja-JP" sz="2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㎜以下でなければならない。　</a:t>
            </a:r>
          </a:p>
          <a:p>
            <a:pPr algn="just">
              <a:lnSpc>
                <a:spcPct val="150000"/>
              </a:lnSpc>
            </a:pPr>
            <a:r>
              <a:rPr lang="ja-JP" altLang="en-US" sz="2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ja-JP" altLang="ja-JP" sz="2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安全ヘルメットを着用しなければならない。</a:t>
            </a:r>
          </a:p>
          <a:p>
            <a:pPr algn="just">
              <a:lnSpc>
                <a:spcPct val="150000"/>
              </a:lnSpc>
              <a:spcAft>
                <a:spcPts val="600"/>
              </a:spcAft>
            </a:pPr>
            <a:r>
              <a:rPr lang="ja-JP" altLang="en-US" sz="2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ja-JP" altLang="ja-JP" sz="2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目の保護具（サングラス）を着用しなければならない。</a:t>
            </a:r>
          </a:p>
        </p:txBody>
      </p:sp>
    </p:spTree>
    <p:extLst>
      <p:ext uri="{BB962C8B-B14F-4D97-AF65-F5344CB8AC3E}">
        <p14:creationId xmlns:p14="http://schemas.microsoft.com/office/powerpoint/2010/main" val="132074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64BFE1F-199D-6421-1993-2BAE83A8974B}"/>
              </a:ext>
            </a:extLst>
          </p:cNvPr>
          <p:cNvSpPr txBox="1"/>
          <p:nvPr/>
        </p:nvSpPr>
        <p:spPr>
          <a:xfrm>
            <a:off x="738554" y="562708"/>
            <a:ext cx="10328031"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ja-JP" sz="2400" dirty="0">
                <a:latin typeface="HGPｺﾞｼｯｸE" panose="020B0900000000000000" pitchFamily="50" charset="-128"/>
                <a:ea typeface="HGPｺﾞｼｯｸE" panose="020B0900000000000000" pitchFamily="50" charset="-128"/>
                <a:cs typeface="Times New Roman" panose="02020603050405020304" pitchFamily="18" charset="0"/>
              </a:rPr>
              <a:t>There are no restrictions on roller skis for the All-Japan Selection Tournament participants, but we will check for loose screws before the start of the race.</a:t>
            </a:r>
          </a:p>
        </p:txBody>
      </p:sp>
      <p:sp>
        <p:nvSpPr>
          <p:cNvPr id="4" name="テキスト ボックス 3">
            <a:extLst>
              <a:ext uri="{FF2B5EF4-FFF2-40B4-BE49-F238E27FC236}">
                <a16:creationId xmlns:a16="http://schemas.microsoft.com/office/drawing/2014/main" id="{D91BD6E5-E24F-A51D-158F-7CAE58CD7D02}"/>
              </a:ext>
            </a:extLst>
          </p:cNvPr>
          <p:cNvSpPr txBox="1"/>
          <p:nvPr/>
        </p:nvSpPr>
        <p:spPr>
          <a:xfrm>
            <a:off x="738554" y="1992923"/>
            <a:ext cx="10386646" cy="5062924"/>
          </a:xfrm>
          <a:prstGeom prst="rect">
            <a:avLst/>
          </a:prstGeom>
          <a:noFill/>
        </p:spPr>
        <p:txBody>
          <a:bodyPr wrap="square" rtlCol="0">
            <a:spAutoFit/>
          </a:bodyPr>
          <a:lstStyle/>
          <a:p>
            <a:r>
              <a:rPr kumimoji="0" lang="ja-JP" altLang="en-US" sz="1800" b="1" u="sng">
                <a:solidFill>
                  <a:srgbClr val="FF0000"/>
                </a:solidFill>
                <a:latin typeface="HGSｺﾞｼｯｸE" panose="020B0900000000000000" pitchFamily="50" charset="-128"/>
                <a:ea typeface="HGSｺﾞｼｯｸE" panose="020B0900000000000000" pitchFamily="50" charset="-128"/>
                <a:cs typeface="Times New Roman" panose="02020603050405020304" pitchFamily="18" charset="0"/>
              </a:rPr>
              <a:t>★</a:t>
            </a:r>
            <a:r>
              <a:rPr kumimoji="0" lang="en-US" altLang="ja-JP" sz="2400" b="1" u="sng" dirty="0">
                <a:solidFill>
                  <a:srgbClr val="FF0000"/>
                </a:solidFill>
                <a:latin typeface="HGSｺﾞｼｯｸE" panose="020B0900000000000000" pitchFamily="50" charset="-128"/>
                <a:ea typeface="HGSｺﾞｼｯｸE" panose="020B0900000000000000" pitchFamily="50" charset="-128"/>
                <a:cs typeface="Times New Roman" panose="02020603050405020304" pitchFamily="18" charset="0"/>
              </a:rPr>
              <a:t>If you share roller skis, please let us know at the time of material check. </a:t>
            </a:r>
          </a:p>
          <a:p>
            <a:endParaRPr kumimoji="0" lang="en-US" altLang="ja-JP" sz="2400" b="1" u="sng" dirty="0">
              <a:solidFill>
                <a:srgbClr val="FF0000"/>
              </a:solidFill>
              <a:latin typeface="HGSｺﾞｼｯｸE" panose="020B0900000000000000" pitchFamily="50" charset="-128"/>
              <a:ea typeface="HGSｺﾞｼｯｸE" panose="020B0900000000000000" pitchFamily="50" charset="-128"/>
              <a:cs typeface="Times New Roman" panose="02020603050405020304" pitchFamily="18" charset="0"/>
            </a:endParaRPr>
          </a:p>
          <a:p>
            <a:pPr>
              <a:lnSpc>
                <a:spcPct val="150000"/>
              </a:lnSpc>
              <a:tabLst>
                <a:tab pos="1530350" algn="l"/>
              </a:tabLst>
            </a:pPr>
            <a:r>
              <a:rPr lang="ja-JP" altLang="en-US" sz="2400" kern="100">
                <a:effectLst/>
                <a:latin typeface="HGP創英角ｺﾞｼｯｸUB" panose="020B0900000000000000" pitchFamily="50" charset="-128"/>
                <a:ea typeface="HGP創英角ｺﾞｼｯｸUB" panose="020B0900000000000000" pitchFamily="50" charset="-128"/>
                <a:cs typeface="Segoe UI Symbol" panose="020B0502040204020203" pitchFamily="34" charset="0"/>
              </a:rPr>
              <a:t>■</a:t>
            </a:r>
            <a:r>
              <a:rPr lang="en-US" altLang="ja-JP" sz="2400" kern="100" dirty="0">
                <a:effectLst/>
                <a:latin typeface="HGP創英角ｺﾞｼｯｸUB" panose="020B0900000000000000" pitchFamily="50" charset="-128"/>
                <a:ea typeface="HGP創英角ｺﾞｼｯｸUB" panose="020B0900000000000000" pitchFamily="50" charset="-128"/>
                <a:cs typeface="Segoe UI Symbol" panose="020B0502040204020203" pitchFamily="34" charset="0"/>
              </a:rPr>
              <a:t>Poles:</a:t>
            </a:r>
            <a:r>
              <a:rPr lang="ja-JP" altLang="ja-JP" sz="2400" kern="100">
                <a:effectLst/>
                <a:latin typeface="HGP創英角ｺﾞｼｯｸUB" panose="020B0900000000000000" pitchFamily="50" charset="-128"/>
                <a:ea typeface="HGP創英角ｺﾞｼｯｸUB" panose="020B0900000000000000" pitchFamily="50" charset="-128"/>
                <a:cs typeface="Segoe UI Symbol" panose="020B0502040204020203" pitchFamily="34" charset="0"/>
              </a:rPr>
              <a:t> </a:t>
            </a:r>
            <a:r>
              <a:rPr lang="es-ES" altLang="ja-JP" sz="2400" kern="100" dirty="0" err="1">
                <a:effectLst/>
                <a:latin typeface="HGP創英角ｺﾞｼｯｸUB" panose="020B0900000000000000" pitchFamily="50" charset="-128"/>
                <a:ea typeface="HGP創英角ｺﾞｼｯｸUB" panose="020B0900000000000000" pitchFamily="50" charset="-128"/>
                <a:cs typeface="Segoe UI Symbol" panose="020B0502040204020203" pitchFamily="34" charset="0"/>
              </a:rPr>
              <a:t>The</a:t>
            </a:r>
            <a:r>
              <a:rPr lang="es-ES" altLang="ja-JP" sz="2400" kern="100" dirty="0">
                <a:effectLst/>
                <a:latin typeface="HGP創英角ｺﾞｼｯｸUB" panose="020B0900000000000000" pitchFamily="50" charset="-128"/>
                <a:ea typeface="HGP創英角ｺﾞｼｯｸUB" panose="020B0900000000000000" pitchFamily="50" charset="-128"/>
                <a:cs typeface="Segoe UI Symbol" panose="020B0502040204020203" pitchFamily="34" charset="0"/>
              </a:rPr>
              <a:t> </a:t>
            </a:r>
            <a:r>
              <a:rPr lang="es-ES" altLang="ja-JP" sz="2400" kern="100" dirty="0" err="1">
                <a:effectLst/>
                <a:latin typeface="HGP創英角ｺﾞｼｯｸUB" panose="020B0900000000000000" pitchFamily="50" charset="-128"/>
                <a:ea typeface="HGP創英角ｺﾞｼｯｸUB" panose="020B0900000000000000" pitchFamily="50" charset="-128"/>
                <a:cs typeface="Segoe UI Symbol" panose="020B0502040204020203" pitchFamily="34" charset="0"/>
              </a:rPr>
              <a:t>length</a:t>
            </a:r>
            <a:r>
              <a:rPr lang="es-ES" altLang="ja-JP" sz="2400" kern="100" dirty="0">
                <a:effectLst/>
                <a:latin typeface="HGP創英角ｺﾞｼｯｸUB" panose="020B0900000000000000" pitchFamily="50" charset="-128"/>
                <a:ea typeface="HGP創英角ｺﾞｼｯｸUB" panose="020B0900000000000000" pitchFamily="50" charset="-128"/>
                <a:cs typeface="Segoe UI Symbol" panose="020B0502040204020203" pitchFamily="34" charset="0"/>
              </a:rPr>
              <a:t> </a:t>
            </a:r>
            <a:r>
              <a:rPr lang="es-ES" altLang="ja-JP" sz="2400" kern="100" dirty="0" err="1">
                <a:effectLst/>
                <a:latin typeface="HGP創英角ｺﾞｼｯｸUB" panose="020B0900000000000000" pitchFamily="50" charset="-128"/>
                <a:ea typeface="HGP創英角ｺﾞｼｯｸUB" panose="020B0900000000000000" pitchFamily="50" charset="-128"/>
                <a:cs typeface="Segoe UI Symbol" panose="020B0502040204020203" pitchFamily="34" charset="0"/>
              </a:rPr>
              <a:t>of</a:t>
            </a:r>
            <a:r>
              <a:rPr lang="es-ES" altLang="ja-JP" sz="2400" kern="100" dirty="0">
                <a:effectLst/>
                <a:latin typeface="HGP創英角ｺﾞｼｯｸUB" panose="020B0900000000000000" pitchFamily="50" charset="-128"/>
                <a:ea typeface="HGP創英角ｺﾞｼｯｸUB" panose="020B0900000000000000" pitchFamily="50" charset="-128"/>
                <a:cs typeface="Segoe UI Symbol" panose="020B0502040204020203" pitchFamily="34" charset="0"/>
              </a:rPr>
              <a:t> </a:t>
            </a:r>
            <a:r>
              <a:rPr lang="es-ES" altLang="ja-JP" sz="2400" kern="100" dirty="0" err="1">
                <a:effectLst/>
                <a:latin typeface="HGP創英角ｺﾞｼｯｸUB" panose="020B0900000000000000" pitchFamily="50" charset="-128"/>
                <a:ea typeface="HGP創英角ｺﾞｼｯｸUB" panose="020B0900000000000000" pitchFamily="50" charset="-128"/>
                <a:cs typeface="Segoe UI Symbol" panose="020B0502040204020203" pitchFamily="34" charset="0"/>
              </a:rPr>
              <a:t>the</a:t>
            </a:r>
            <a:r>
              <a:rPr lang="es-ES" altLang="ja-JP" sz="2400" kern="100" dirty="0">
                <a:effectLst/>
                <a:latin typeface="HGP創英角ｺﾞｼｯｸUB" panose="020B0900000000000000" pitchFamily="50" charset="-128"/>
                <a:ea typeface="HGP創英角ｺﾞｼｯｸUB" panose="020B0900000000000000" pitchFamily="50" charset="-128"/>
                <a:cs typeface="Segoe UI Symbol" panose="020B0502040204020203" pitchFamily="34" charset="0"/>
              </a:rPr>
              <a:t> pole </a:t>
            </a:r>
            <a:r>
              <a:rPr lang="es-ES" altLang="ja-JP" sz="2400" kern="100" dirty="0" err="1">
                <a:effectLst/>
                <a:latin typeface="HGP創英角ｺﾞｼｯｸUB" panose="020B0900000000000000" pitchFamily="50" charset="-128"/>
                <a:ea typeface="HGP創英角ｺﾞｼｯｸUB" panose="020B0900000000000000" pitchFamily="50" charset="-128"/>
                <a:cs typeface="Segoe UI Symbol" panose="020B0502040204020203" pitchFamily="34" charset="0"/>
              </a:rPr>
              <a:t>must</a:t>
            </a:r>
            <a:r>
              <a:rPr lang="es-ES" altLang="ja-JP" sz="2400" kern="100" dirty="0">
                <a:effectLst/>
                <a:latin typeface="HGP創英角ｺﾞｼｯｸUB" panose="020B0900000000000000" pitchFamily="50" charset="-128"/>
                <a:ea typeface="HGP創英角ｺﾞｼｯｸUB" panose="020B0900000000000000" pitchFamily="50" charset="-128"/>
                <a:cs typeface="Segoe UI Symbol" panose="020B0502040204020203" pitchFamily="34" charset="0"/>
              </a:rPr>
              <a:t> </a:t>
            </a:r>
            <a:r>
              <a:rPr lang="es-ES" altLang="ja-JP" sz="2400" kern="100" dirty="0" err="1">
                <a:effectLst/>
                <a:latin typeface="HGP創英角ｺﾞｼｯｸUB" panose="020B0900000000000000" pitchFamily="50" charset="-128"/>
                <a:ea typeface="HGP創英角ｺﾞｼｯｸUB" panose="020B0900000000000000" pitchFamily="50" charset="-128"/>
                <a:cs typeface="Segoe UI Symbol" panose="020B0502040204020203" pitchFamily="34" charset="0"/>
              </a:rPr>
              <a:t>not</a:t>
            </a:r>
            <a:r>
              <a:rPr lang="es-ES" altLang="ja-JP" sz="2400" kern="100" dirty="0">
                <a:effectLst/>
                <a:latin typeface="HGP創英角ｺﾞｼｯｸUB" panose="020B0900000000000000" pitchFamily="50" charset="-128"/>
                <a:ea typeface="HGP創英角ｺﾞｼｯｸUB" panose="020B0900000000000000" pitchFamily="50" charset="-128"/>
                <a:cs typeface="Segoe UI Symbol" panose="020B0502040204020203" pitchFamily="34" charset="0"/>
              </a:rPr>
              <a:t> </a:t>
            </a:r>
            <a:r>
              <a:rPr lang="es-ES" altLang="ja-JP" sz="2400" kern="100" dirty="0" err="1">
                <a:effectLst/>
                <a:latin typeface="HGP創英角ｺﾞｼｯｸUB" panose="020B0900000000000000" pitchFamily="50" charset="-128"/>
                <a:ea typeface="HGP創英角ｺﾞｼｯｸUB" panose="020B0900000000000000" pitchFamily="50" charset="-128"/>
                <a:cs typeface="Segoe UI Symbol" panose="020B0502040204020203" pitchFamily="34" charset="0"/>
              </a:rPr>
              <a:t>exceed</a:t>
            </a:r>
            <a:r>
              <a:rPr lang="es-ES" altLang="ja-JP" sz="2400" kern="100" dirty="0">
                <a:effectLst/>
                <a:latin typeface="HGP創英角ｺﾞｼｯｸUB" panose="020B0900000000000000" pitchFamily="50" charset="-128"/>
                <a:ea typeface="HGP創英角ｺﾞｼｯｸUB" panose="020B0900000000000000" pitchFamily="50" charset="-128"/>
                <a:cs typeface="Segoe UI Symbol" panose="020B0502040204020203" pitchFamily="34" charset="0"/>
              </a:rPr>
              <a:t> 83% </a:t>
            </a:r>
            <a:r>
              <a:rPr lang="es-ES" altLang="ja-JP" sz="2400" kern="100" dirty="0" err="1">
                <a:effectLst/>
                <a:latin typeface="HGP創英角ｺﾞｼｯｸUB" panose="020B0900000000000000" pitchFamily="50" charset="-128"/>
                <a:ea typeface="HGP創英角ｺﾞｼｯｸUB" panose="020B0900000000000000" pitchFamily="50" charset="-128"/>
                <a:cs typeface="Segoe UI Symbol" panose="020B0502040204020203" pitchFamily="34" charset="0"/>
              </a:rPr>
              <a:t>of</a:t>
            </a:r>
            <a:r>
              <a:rPr lang="es-ES" altLang="ja-JP" sz="2400" kern="100" dirty="0">
                <a:effectLst/>
                <a:latin typeface="HGP創英角ｺﾞｼｯｸUB" panose="020B0900000000000000" pitchFamily="50" charset="-128"/>
                <a:ea typeface="HGP創英角ｺﾞｼｯｸUB" panose="020B0900000000000000" pitchFamily="50" charset="-128"/>
                <a:cs typeface="Segoe UI Symbol" panose="020B0502040204020203" pitchFamily="34" charset="0"/>
              </a:rPr>
              <a:t> </a:t>
            </a:r>
            <a:r>
              <a:rPr lang="es-ES" altLang="ja-JP" sz="2400" kern="100" dirty="0" err="1">
                <a:effectLst/>
                <a:latin typeface="HGP創英角ｺﾞｼｯｸUB" panose="020B0900000000000000" pitchFamily="50" charset="-128"/>
                <a:ea typeface="HGP創英角ｺﾞｼｯｸUB" panose="020B0900000000000000" pitchFamily="50" charset="-128"/>
                <a:cs typeface="Segoe UI Symbol" panose="020B0502040204020203" pitchFamily="34" charset="0"/>
              </a:rPr>
              <a:t>the</a:t>
            </a:r>
            <a:r>
              <a:rPr lang="es-ES" altLang="ja-JP" sz="2400" kern="100" dirty="0">
                <a:effectLst/>
                <a:latin typeface="HGP創英角ｺﾞｼｯｸUB" panose="020B0900000000000000" pitchFamily="50" charset="-128"/>
                <a:ea typeface="HGP創英角ｺﾞｼｯｸUB" panose="020B0900000000000000" pitchFamily="50" charset="-128"/>
                <a:cs typeface="Segoe UI Symbol" panose="020B0502040204020203" pitchFamily="34" charset="0"/>
              </a:rPr>
              <a:t> </a:t>
            </a:r>
            <a:r>
              <a:rPr lang="es-ES" altLang="ja-JP" sz="2400" kern="100" dirty="0" err="1">
                <a:effectLst/>
                <a:latin typeface="HGP創英角ｺﾞｼｯｸUB" panose="020B0900000000000000" pitchFamily="50" charset="-128"/>
                <a:ea typeface="HGP創英角ｺﾞｼｯｸUB" panose="020B0900000000000000" pitchFamily="50" charset="-128"/>
                <a:cs typeface="Segoe UI Symbol" panose="020B0502040204020203" pitchFamily="34" charset="0"/>
              </a:rPr>
              <a:t>height</a:t>
            </a:r>
            <a:r>
              <a:rPr lang="es-ES" altLang="ja-JP" sz="2400" kern="100" dirty="0">
                <a:effectLst/>
                <a:latin typeface="HGP創英角ｺﾞｼｯｸUB" panose="020B0900000000000000" pitchFamily="50" charset="-128"/>
                <a:ea typeface="HGP創英角ｺﾞｼｯｸUB" panose="020B0900000000000000" pitchFamily="50" charset="-128"/>
                <a:cs typeface="Segoe UI Symbol" panose="020B0502040204020203" pitchFamily="34" charset="0"/>
              </a:rPr>
              <a:t> + 2 cm.</a:t>
            </a:r>
            <a:r>
              <a:rPr lang="en-US" alt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(ONLY Classic style)</a:t>
            </a:r>
          </a:p>
          <a:p>
            <a:pPr>
              <a:lnSpc>
                <a:spcPct val="150000"/>
              </a:lnSpc>
              <a:tabLst>
                <a:tab pos="1530350" algn="l"/>
              </a:tabLst>
            </a:pPr>
            <a:r>
              <a:rPr lang="ja-JP" altLang="en-US" sz="2400" kern="10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en-US" altLang="ja-JP" sz="24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Length of roller skis</a:t>
            </a:r>
            <a:r>
              <a:rPr lang="ja-JP" altLang="ja-JP" sz="2400" kern="10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es-ES" alt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es-ES" altLang="ja-JP" sz="2400" kern="100" dirty="0" err="1">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The</a:t>
            </a:r>
            <a:r>
              <a:rPr lang="es-ES" alt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es-ES" altLang="ja-JP" sz="2400" kern="100" dirty="0" err="1">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distance</a:t>
            </a:r>
            <a:r>
              <a:rPr lang="es-ES" alt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es-ES" altLang="ja-JP" sz="2400" kern="100" dirty="0" err="1">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between</a:t>
            </a:r>
            <a:r>
              <a:rPr lang="es-ES" alt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es-ES" altLang="ja-JP" sz="2400" kern="100" dirty="0" err="1">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the</a:t>
            </a:r>
            <a:r>
              <a:rPr lang="es-ES" alt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es-ES" altLang="ja-JP" sz="2400" kern="100" dirty="0" err="1">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front</a:t>
            </a:r>
            <a:r>
              <a:rPr lang="es-ES" alt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es-ES" altLang="ja-JP" sz="2400" kern="100" dirty="0" err="1">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axle</a:t>
            </a:r>
            <a:r>
              <a:rPr lang="es-ES" alt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 and </a:t>
            </a:r>
            <a:r>
              <a:rPr lang="es-ES" altLang="ja-JP" sz="2400" kern="100" dirty="0" err="1">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the</a:t>
            </a:r>
            <a:r>
              <a:rPr lang="es-ES" alt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es-ES" altLang="ja-JP" sz="2400" kern="100" dirty="0" err="1">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rear</a:t>
            </a:r>
            <a:r>
              <a:rPr lang="es-ES" alt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es-ES" altLang="ja-JP" sz="2400" kern="100" dirty="0" err="1">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axle</a:t>
            </a:r>
            <a:r>
              <a:rPr lang="es-ES" alt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es-ES" altLang="ja-JP" sz="2400" kern="100" dirty="0" err="1">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must</a:t>
            </a:r>
            <a:r>
              <a:rPr lang="es-ES" alt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 be at </a:t>
            </a:r>
            <a:r>
              <a:rPr lang="es-ES" altLang="ja-JP" sz="2400" kern="100" dirty="0" err="1">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least</a:t>
            </a:r>
            <a:r>
              <a:rPr lang="es-ES" alt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 530 </a:t>
            </a:r>
            <a:r>
              <a:rPr lang="es-ES" altLang="ja-JP" sz="2400" kern="100" dirty="0" err="1">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mm.</a:t>
            </a:r>
            <a:endParaRPr lang="en-US" alt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nSpc>
                <a:spcPct val="150000"/>
              </a:lnSpc>
              <a:tabLst>
                <a:tab pos="1530350" algn="l"/>
              </a:tabLst>
            </a:pPr>
            <a:r>
              <a:rPr lang="ja-JP" altLang="en-US" sz="2400" kern="10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es-ES" alt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Wheel </a:t>
            </a:r>
            <a:r>
              <a:rPr lang="es-ES" altLang="ja-JP" sz="2400" kern="100" dirty="0" err="1">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diameter</a:t>
            </a:r>
            <a:r>
              <a:rPr lang="es-ES" alt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es-ES" altLang="ja-JP" sz="2400" kern="100" dirty="0" err="1">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The</a:t>
            </a:r>
            <a:r>
              <a:rPr lang="es-ES" alt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es-ES" altLang="ja-JP" sz="2400" kern="100" dirty="0" err="1">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diameter</a:t>
            </a:r>
            <a:r>
              <a:rPr lang="es-ES" alt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es-ES" altLang="ja-JP" sz="2400" kern="100" dirty="0" err="1">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must</a:t>
            </a:r>
            <a:r>
              <a:rPr lang="es-ES" alt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 be </a:t>
            </a:r>
            <a:r>
              <a:rPr lang="es-ES" altLang="ja-JP" sz="2400" kern="100" dirty="0" err="1">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less</a:t>
            </a:r>
            <a:r>
              <a:rPr lang="es-ES" alt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es-ES" altLang="ja-JP" sz="2400" kern="100" dirty="0" err="1">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than</a:t>
            </a:r>
            <a:r>
              <a:rPr lang="es-ES" alt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 100 </a:t>
            </a:r>
            <a:r>
              <a:rPr lang="es-ES" altLang="ja-JP" sz="2400" kern="100" dirty="0" err="1">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mm.</a:t>
            </a:r>
            <a:endParaRPr lang="ja-JP" altLang="ja-JP" sz="2400" kern="10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gn="just">
              <a:lnSpc>
                <a:spcPct val="150000"/>
              </a:lnSpc>
            </a:pPr>
            <a:r>
              <a:rPr lang="ja-JP" altLang="en-US" sz="2400" kern="10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en-US" alt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You </a:t>
            </a:r>
            <a:r>
              <a:rPr lang="en-US" altLang="ja-JP" sz="2400" u="sng"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MUST</a:t>
            </a:r>
            <a:r>
              <a:rPr lang="en-US" alt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 wear a helmet for safety. </a:t>
            </a:r>
            <a:endParaRPr lang="ja-JP" altLang="ja-JP" sz="2400" kern="10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gn="just">
              <a:lnSpc>
                <a:spcPct val="150000"/>
              </a:lnSpc>
              <a:spcAft>
                <a:spcPts val="600"/>
              </a:spcAft>
            </a:pPr>
            <a:r>
              <a:rPr lang="ja-JP" altLang="en-US" sz="2400" kern="10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en-US" alt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Eye protection (sunglasses) </a:t>
            </a:r>
            <a:r>
              <a:rPr lang="en-US" altLang="ja-JP" sz="2400" u="sng"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MUST</a:t>
            </a:r>
            <a:r>
              <a:rPr lang="en-US" alt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 be worn.</a:t>
            </a:r>
            <a:endParaRPr kumimoji="1" lang="en-US" altLang="ja-JP" dirty="0"/>
          </a:p>
          <a:p>
            <a:pPr marL="285750" indent="-285750">
              <a:buFont typeface="Arial" panose="020B0604020202020204" pitchFamily="34" charset="0"/>
              <a:buChar char="•"/>
            </a:pPr>
            <a:endParaRPr kumimoji="1" lang="ja-JP" altLang="en-US"/>
          </a:p>
        </p:txBody>
      </p:sp>
    </p:spTree>
    <p:extLst>
      <p:ext uri="{BB962C8B-B14F-4D97-AF65-F5344CB8AC3E}">
        <p14:creationId xmlns:p14="http://schemas.microsoft.com/office/powerpoint/2010/main" val="2116821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9B14BF2-FD16-46AB-92CB-EDDA24A9C6E3}"/>
              </a:ext>
            </a:extLst>
          </p:cNvPr>
          <p:cNvSpPr/>
          <p:nvPr/>
        </p:nvSpPr>
        <p:spPr>
          <a:xfrm>
            <a:off x="3066202" y="2505670"/>
            <a:ext cx="5256163" cy="923330"/>
          </a:xfrm>
          <a:prstGeom prst="rect">
            <a:avLst/>
          </a:prstGeom>
        </p:spPr>
        <p:txBody>
          <a:bodyPr wrap="square">
            <a:spAutoFit/>
          </a:bodyPr>
          <a:lstStyle/>
          <a:p>
            <a:pPr algn="ctr"/>
            <a:r>
              <a:rPr lang="ja-JP" altLang="en-US" sz="5400" b="1" kern="100" dirty="0">
                <a:solidFill>
                  <a:srgbClr val="0070C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コース</a:t>
            </a:r>
            <a:r>
              <a:rPr lang="ja-JP" altLang="ja-JP" sz="5400" b="1" kern="100" dirty="0">
                <a:solidFill>
                  <a:srgbClr val="0070C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につ</a:t>
            </a:r>
            <a:r>
              <a:rPr lang="ja-JP" altLang="en-US" sz="5400" b="1" kern="100" dirty="0">
                <a:solidFill>
                  <a:srgbClr val="0070C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いて</a:t>
            </a:r>
            <a:endParaRPr lang="ja-JP" altLang="en-US" sz="5400" dirty="0">
              <a:latin typeface="HGP創英角ｺﾞｼｯｸUB" panose="020B0A00000000000000" pitchFamily="50" charset="-128"/>
              <a:ea typeface="HGP創英角ｺﾞｼｯｸUB" panose="020B0A00000000000000" pitchFamily="50" charset="-128"/>
            </a:endParaRPr>
          </a:p>
        </p:txBody>
      </p:sp>
      <p:sp>
        <p:nvSpPr>
          <p:cNvPr id="2" name="テキスト ボックス 1">
            <a:extLst>
              <a:ext uri="{FF2B5EF4-FFF2-40B4-BE49-F238E27FC236}">
                <a16:creationId xmlns:a16="http://schemas.microsoft.com/office/drawing/2014/main" id="{04A5910F-A94D-144C-B062-B45DCC77E5B5}"/>
              </a:ext>
            </a:extLst>
          </p:cNvPr>
          <p:cNvSpPr txBox="1"/>
          <p:nvPr/>
        </p:nvSpPr>
        <p:spPr>
          <a:xfrm>
            <a:off x="3727938" y="3516923"/>
            <a:ext cx="3833447" cy="584775"/>
          </a:xfrm>
          <a:prstGeom prst="rect">
            <a:avLst/>
          </a:prstGeom>
          <a:noFill/>
        </p:spPr>
        <p:txBody>
          <a:bodyPr wrap="square" rtlCol="0">
            <a:spAutoFit/>
          </a:bodyPr>
          <a:lstStyle/>
          <a:p>
            <a:pPr algn="ctr"/>
            <a:r>
              <a:rPr lang="en-US" altLang="ja-JP" sz="3200" b="1" dirty="0">
                <a:solidFill>
                  <a:schemeClr val="accent1"/>
                </a:solidFill>
              </a:rPr>
              <a:t>About Courses</a:t>
            </a:r>
            <a:endParaRPr kumimoji="1" lang="ja-JP" altLang="en-US" sz="3200" b="1">
              <a:solidFill>
                <a:schemeClr val="accent1"/>
              </a:solidFill>
            </a:endParaRPr>
          </a:p>
        </p:txBody>
      </p:sp>
    </p:spTree>
    <p:extLst>
      <p:ext uri="{BB962C8B-B14F-4D97-AF65-F5344CB8AC3E}">
        <p14:creationId xmlns:p14="http://schemas.microsoft.com/office/powerpoint/2010/main" val="1690539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02A37857-26EA-649E-168A-808599A8A051}"/>
              </a:ext>
            </a:extLst>
          </p:cNvPr>
          <p:cNvPicPr>
            <a:picLocks noChangeAspect="1"/>
          </p:cNvPicPr>
          <p:nvPr/>
        </p:nvPicPr>
        <p:blipFill>
          <a:blip r:embed="rId2"/>
          <a:stretch>
            <a:fillRect/>
          </a:stretch>
        </p:blipFill>
        <p:spPr>
          <a:xfrm>
            <a:off x="-281354" y="-520505"/>
            <a:ext cx="12618720" cy="8257736"/>
          </a:xfrm>
          <a:prstGeom prst="rect">
            <a:avLst/>
          </a:prstGeom>
        </p:spPr>
      </p:pic>
      <p:sp>
        <p:nvSpPr>
          <p:cNvPr id="2" name="正方形/長方形 1">
            <a:extLst>
              <a:ext uri="{FF2B5EF4-FFF2-40B4-BE49-F238E27FC236}">
                <a16:creationId xmlns:a16="http://schemas.microsoft.com/office/drawing/2014/main" id="{CE21AED5-E6C4-B7DA-6BA8-AFEB4B22D2CE}"/>
              </a:ext>
            </a:extLst>
          </p:cNvPr>
          <p:cNvSpPr/>
          <p:nvPr/>
        </p:nvSpPr>
        <p:spPr>
          <a:xfrm>
            <a:off x="5427785" y="5134708"/>
            <a:ext cx="3259015" cy="20280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AAC92CA5-6846-2B1B-9583-F389DD574EC1}"/>
              </a:ext>
            </a:extLst>
          </p:cNvPr>
          <p:cNvSpPr txBox="1"/>
          <p:nvPr/>
        </p:nvSpPr>
        <p:spPr>
          <a:xfrm>
            <a:off x="5556738" y="5322277"/>
            <a:ext cx="2450123" cy="276999"/>
          </a:xfrm>
          <a:prstGeom prst="rect">
            <a:avLst/>
          </a:prstGeom>
          <a:noFill/>
        </p:spPr>
        <p:txBody>
          <a:bodyPr wrap="square" rtlCol="0">
            <a:spAutoFit/>
          </a:bodyPr>
          <a:lstStyle/>
          <a:p>
            <a:r>
              <a:rPr kumimoji="1" lang="en-US" altLang="ja-JP" sz="1200" b="1" dirty="0">
                <a:solidFill>
                  <a:schemeClr val="accent4">
                    <a:lumMod val="60000"/>
                    <a:lumOff val="40000"/>
                  </a:schemeClr>
                </a:solidFill>
              </a:rPr>
              <a:t>Course Profile (3.5km)</a:t>
            </a:r>
            <a:endParaRPr kumimoji="1" lang="ja-JP" altLang="en-US" sz="1200" b="1">
              <a:solidFill>
                <a:schemeClr val="accent4">
                  <a:lumMod val="60000"/>
                  <a:lumOff val="40000"/>
                </a:schemeClr>
              </a:solidFill>
            </a:endParaRPr>
          </a:p>
        </p:txBody>
      </p:sp>
      <p:sp>
        <p:nvSpPr>
          <p:cNvPr id="4" name="テキスト ボックス 3">
            <a:extLst>
              <a:ext uri="{FF2B5EF4-FFF2-40B4-BE49-F238E27FC236}">
                <a16:creationId xmlns:a16="http://schemas.microsoft.com/office/drawing/2014/main" id="{F9885558-C6ED-1EFA-15F8-2F234E22A9BA}"/>
              </a:ext>
            </a:extLst>
          </p:cNvPr>
          <p:cNvSpPr txBox="1"/>
          <p:nvPr/>
        </p:nvSpPr>
        <p:spPr>
          <a:xfrm>
            <a:off x="5744307" y="5657671"/>
            <a:ext cx="2649416" cy="1200329"/>
          </a:xfrm>
          <a:prstGeom prst="rect">
            <a:avLst/>
          </a:prstGeom>
          <a:noFill/>
        </p:spPr>
        <p:txBody>
          <a:bodyPr wrap="square" rtlCol="0">
            <a:spAutoFit/>
          </a:bodyPr>
          <a:lstStyle/>
          <a:p>
            <a:pPr marL="285750" indent="-285750">
              <a:buFont typeface="Wingdings" pitchFamily="2" charset="2"/>
              <a:buChar char="n"/>
            </a:pPr>
            <a:r>
              <a:rPr kumimoji="1" lang="en-US" altLang="ja-JP" sz="1200" dirty="0"/>
              <a:t>Start</a:t>
            </a:r>
            <a:r>
              <a:rPr kumimoji="1" lang="ja-JP" altLang="en-US" sz="1200"/>
              <a:t>・</a:t>
            </a:r>
            <a:r>
              <a:rPr kumimoji="1" lang="en-US" altLang="ja-JP" sz="1200" dirty="0"/>
              <a:t>Finish altitude      707m</a:t>
            </a:r>
          </a:p>
          <a:p>
            <a:pPr marL="285750" indent="-285750">
              <a:buFont typeface="Wingdings" pitchFamily="2" charset="2"/>
              <a:buChar char="n"/>
            </a:pPr>
            <a:r>
              <a:rPr lang="en-US" altLang="ja-JP" sz="1200" dirty="0"/>
              <a:t>Highest altitude               709m</a:t>
            </a:r>
          </a:p>
          <a:p>
            <a:pPr marL="285750" indent="-285750">
              <a:buFont typeface="Wingdings" pitchFamily="2" charset="2"/>
              <a:buChar char="n"/>
            </a:pPr>
            <a:r>
              <a:rPr kumimoji="1" lang="en-US" altLang="ja-JP" sz="1200" dirty="0"/>
              <a:t>Lowest altitude                688m</a:t>
            </a:r>
          </a:p>
          <a:p>
            <a:pPr marL="285750" indent="-285750">
              <a:buFont typeface="Wingdings" pitchFamily="2" charset="2"/>
              <a:buChar char="n"/>
            </a:pPr>
            <a:r>
              <a:rPr lang="en-US" altLang="ja-JP" sz="1200" dirty="0"/>
              <a:t>Difference of altitude        21m</a:t>
            </a:r>
          </a:p>
          <a:p>
            <a:pPr marL="285750" indent="-285750">
              <a:buFont typeface="Wingdings" pitchFamily="2" charset="2"/>
              <a:buChar char="n"/>
            </a:pPr>
            <a:r>
              <a:rPr lang="en-US" altLang="ja-JP" sz="1200" dirty="0"/>
              <a:t>Maximum climb                 18m</a:t>
            </a:r>
          </a:p>
          <a:p>
            <a:pPr marL="285750" indent="-285750">
              <a:buFont typeface="Wingdings" pitchFamily="2" charset="2"/>
              <a:buChar char="n"/>
            </a:pPr>
            <a:r>
              <a:rPr lang="en-US" altLang="ja-JP" sz="1200" dirty="0"/>
              <a:t>Total climb                         41m</a:t>
            </a:r>
            <a:endParaRPr kumimoji="1" lang="ja-JP" altLang="en-US" sz="1200"/>
          </a:p>
        </p:txBody>
      </p:sp>
      <p:sp>
        <p:nvSpPr>
          <p:cNvPr id="6" name="正方形/長方形 5">
            <a:extLst>
              <a:ext uri="{FF2B5EF4-FFF2-40B4-BE49-F238E27FC236}">
                <a16:creationId xmlns:a16="http://schemas.microsoft.com/office/drawing/2014/main" id="{77DC7814-5655-293D-99D1-5A5F8BD09463}"/>
              </a:ext>
            </a:extLst>
          </p:cNvPr>
          <p:cNvSpPr/>
          <p:nvPr/>
        </p:nvSpPr>
        <p:spPr>
          <a:xfrm>
            <a:off x="-187571" y="1192850"/>
            <a:ext cx="4853355" cy="47182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2000" b="1" dirty="0">
                <a:solidFill>
                  <a:schemeClr val="accent1"/>
                </a:solidFill>
              </a:rPr>
              <a:t>Course Map</a:t>
            </a:r>
            <a:endParaRPr kumimoji="1" lang="ja-JP" altLang="en-US" sz="2000" b="1">
              <a:solidFill>
                <a:schemeClr val="accent1"/>
              </a:solidFill>
            </a:endParaRPr>
          </a:p>
        </p:txBody>
      </p:sp>
      <p:sp>
        <p:nvSpPr>
          <p:cNvPr id="7" name="正方形/長方形 6">
            <a:extLst>
              <a:ext uri="{FF2B5EF4-FFF2-40B4-BE49-F238E27FC236}">
                <a16:creationId xmlns:a16="http://schemas.microsoft.com/office/drawing/2014/main" id="{E09DE2B4-4607-F936-3CB5-6CC989F3B961}"/>
              </a:ext>
            </a:extLst>
          </p:cNvPr>
          <p:cNvSpPr/>
          <p:nvPr/>
        </p:nvSpPr>
        <p:spPr>
          <a:xfrm>
            <a:off x="7901354" y="2356338"/>
            <a:ext cx="1289538" cy="5509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900" dirty="0">
                <a:ln>
                  <a:solidFill>
                    <a:sysClr val="windowText" lastClr="000000"/>
                  </a:solidFill>
                </a:ln>
              </a:rPr>
              <a:t>Elementary school boys and girls</a:t>
            </a:r>
          </a:p>
          <a:p>
            <a:pPr algn="ctr"/>
            <a:r>
              <a:rPr lang="en-US" altLang="ja-JP" sz="900" dirty="0">
                <a:ln>
                  <a:solidFill>
                    <a:sysClr val="windowText" lastClr="000000"/>
                  </a:solidFill>
                </a:ln>
              </a:rPr>
              <a:t>2km turnaround point </a:t>
            </a:r>
            <a:endParaRPr kumimoji="1" lang="ja-JP" altLang="en-US" sz="900">
              <a:ln>
                <a:solidFill>
                  <a:sysClr val="windowText" lastClr="000000"/>
                </a:solidFill>
              </a:ln>
            </a:endParaRPr>
          </a:p>
        </p:txBody>
      </p:sp>
    </p:spTree>
    <p:extLst>
      <p:ext uri="{BB962C8B-B14F-4D97-AF65-F5344CB8AC3E}">
        <p14:creationId xmlns:p14="http://schemas.microsoft.com/office/powerpoint/2010/main" val="4287000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9B9EFD4-F672-4204-A2E8-3C35CB40C91A}"/>
              </a:ext>
            </a:extLst>
          </p:cNvPr>
          <p:cNvSpPr/>
          <p:nvPr/>
        </p:nvSpPr>
        <p:spPr>
          <a:xfrm>
            <a:off x="897504" y="608990"/>
            <a:ext cx="7237819"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3200" b="1" i="0" u="none" strike="noStrike" kern="100" cap="none" spc="0" normalizeH="0" baseline="0" noProof="0" dirty="0">
                <a:ln>
                  <a:noFill/>
                </a:ln>
                <a:solidFill>
                  <a:srgbClr val="00B0F0"/>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※コース周回について</a:t>
            </a:r>
            <a:endParaRPr kumimoji="1" lang="ja-JP" altLang="ja-JP" sz="3200" b="1" i="0" u="none" strike="noStrike" kern="100" cap="none" spc="0" normalizeH="0" baseline="0" noProof="0" dirty="0">
              <a:ln>
                <a:noFill/>
              </a:ln>
              <a:solidFill>
                <a:srgbClr val="00B0F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B5ECE95E-5C12-4D3E-ACBB-5CBCB7DAB60A}"/>
              </a:ext>
            </a:extLst>
          </p:cNvPr>
          <p:cNvSpPr/>
          <p:nvPr/>
        </p:nvSpPr>
        <p:spPr>
          <a:xfrm>
            <a:off x="494295" y="1589483"/>
            <a:ext cx="11519513"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3200" b="0" i="0" u="none" strike="noStrike" kern="1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Times New Roman" panose="02020603050405020304" pitchFamily="18" charset="0"/>
              </a:rPr>
              <a:t>・中学男子・高校男子・一般男子３周</a:t>
            </a:r>
            <a:endParaRPr kumimoji="1" lang="en-US" altLang="ja-JP" sz="3200" b="0" i="0" u="none" strike="noStrike" kern="1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ja-JP" sz="3200" b="0" i="0" u="none" strike="noStrike" kern="1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3200" b="0" i="0" u="none" strike="noStrike" kern="1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Times New Roman" panose="02020603050405020304" pitchFamily="18" charset="0"/>
              </a:rPr>
              <a:t>・中学女子・高校女子・一般女子２周</a:t>
            </a:r>
            <a:endParaRPr kumimoji="1" lang="en-US" altLang="ja-JP" sz="3200" b="0" i="0" u="none" strike="noStrike" kern="1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ja-JP" sz="3200" b="0" i="0" u="none" strike="noStrike" kern="1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3200" b="0" i="0" u="none" strike="noStrike" kern="1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Times New Roman" panose="02020603050405020304" pitchFamily="18" charset="0"/>
              </a:rPr>
              <a:t>・スタジアム内は、周回コースとセパレートをテープで区切っていますが、追い抜きの際は十分に注意してください。</a:t>
            </a:r>
            <a:endParaRPr kumimoji="1" lang="en-US" altLang="ja-JP" sz="3200" b="0" i="0" u="none" strike="noStrike" kern="1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ja-JP" sz="3200" b="0" i="0" u="none" strike="noStrike" kern="1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3200" b="0" i="0" u="none" strike="noStrike" kern="1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Times New Roman" panose="02020603050405020304" pitchFamily="18" charset="0"/>
              </a:rPr>
              <a:t>・下りバンクについては、急坂のため十分注意してください</a:t>
            </a:r>
            <a:r>
              <a:rPr kumimoji="1" lang="ja-JP" altLang="en-US" sz="3200" b="0" i="0" u="none" strike="noStrike" kern="1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Times New Roman" panose="02020603050405020304" pitchFamily="18" charset="0"/>
              </a:rPr>
              <a:t>。</a:t>
            </a:r>
            <a:endParaRPr kumimoji="1" lang="en-US" altLang="ja-JP" sz="3200" b="0" i="0" u="none" strike="noStrike" kern="1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ja-JP" sz="3200" b="0" i="0" u="none" strike="noStrike" kern="1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3200" b="0" i="0" u="none" strike="noStrike" kern="1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Times New Roman" panose="02020603050405020304" pitchFamily="18" charset="0"/>
              </a:rPr>
              <a:t>・フィニッシュ手前は、バンフライ禁止区間とします。</a:t>
            </a:r>
          </a:p>
        </p:txBody>
      </p:sp>
    </p:spTree>
    <p:extLst>
      <p:ext uri="{BB962C8B-B14F-4D97-AF65-F5344CB8AC3E}">
        <p14:creationId xmlns:p14="http://schemas.microsoft.com/office/powerpoint/2010/main" val="1174812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7067A80-4EC4-62F3-794D-9D52AF465E35}"/>
              </a:ext>
            </a:extLst>
          </p:cNvPr>
          <p:cNvSpPr txBox="1"/>
          <p:nvPr/>
        </p:nvSpPr>
        <p:spPr>
          <a:xfrm>
            <a:off x="668215" y="597878"/>
            <a:ext cx="7983416" cy="584775"/>
          </a:xfrm>
          <a:prstGeom prst="rect">
            <a:avLst/>
          </a:prstGeom>
          <a:noFill/>
        </p:spPr>
        <p:txBody>
          <a:bodyPr wrap="square" rtlCol="0">
            <a:spAutoFit/>
          </a:bodyPr>
          <a:lstStyle/>
          <a:p>
            <a:r>
              <a:rPr kumimoji="1" lang="en-US" altLang="ja-JP" sz="3200" b="1" dirty="0">
                <a:solidFill>
                  <a:schemeClr val="accent1"/>
                </a:solidFill>
                <a:latin typeface="HGPGothicE" panose="020B0900000000000000" pitchFamily="34" charset="-128"/>
                <a:ea typeface="HGPGothicE" panose="020B0900000000000000" pitchFamily="34" charset="-128"/>
              </a:rPr>
              <a:t>About Course Laps </a:t>
            </a:r>
            <a:endParaRPr kumimoji="1" lang="ja-JP" altLang="en-US" sz="3200" b="1">
              <a:solidFill>
                <a:schemeClr val="accent1"/>
              </a:solidFill>
              <a:latin typeface="HGPGothicE" panose="020B0900000000000000" pitchFamily="34" charset="-128"/>
              <a:ea typeface="HGPGothicE" panose="020B0900000000000000" pitchFamily="34" charset="-128"/>
            </a:endParaRPr>
          </a:p>
        </p:txBody>
      </p:sp>
      <p:sp>
        <p:nvSpPr>
          <p:cNvPr id="3" name="テキスト ボックス 2">
            <a:extLst>
              <a:ext uri="{FF2B5EF4-FFF2-40B4-BE49-F238E27FC236}">
                <a16:creationId xmlns:a16="http://schemas.microsoft.com/office/drawing/2014/main" id="{01CECE20-58C7-24C6-C686-77384594086E}"/>
              </a:ext>
            </a:extLst>
          </p:cNvPr>
          <p:cNvSpPr txBox="1"/>
          <p:nvPr/>
        </p:nvSpPr>
        <p:spPr>
          <a:xfrm>
            <a:off x="668215" y="1500554"/>
            <a:ext cx="10890739" cy="5170646"/>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400" b="1" dirty="0">
                <a:latin typeface="HGPGothicE" panose="020B0900000000000000" pitchFamily="34" charset="-128"/>
                <a:ea typeface="HGPGothicE" panose="020B0900000000000000" pitchFamily="34" charset="-128"/>
              </a:rPr>
              <a:t>Junior High school</a:t>
            </a:r>
            <a:r>
              <a:rPr lang="en-US" altLang="ja-JP" sz="2400" b="1" dirty="0">
                <a:latin typeface="HGPGothicE" panose="020B0900000000000000" pitchFamily="34" charset="-128"/>
                <a:ea typeface="HGPGothicE" panose="020B0900000000000000" pitchFamily="34" charset="-128"/>
              </a:rPr>
              <a:t> boys</a:t>
            </a:r>
            <a:r>
              <a:rPr kumimoji="1" lang="en-US" altLang="ja-JP" sz="2400" b="1" dirty="0">
                <a:latin typeface="HGPGothicE" panose="020B0900000000000000" pitchFamily="34" charset="-128"/>
                <a:ea typeface="HGPGothicE" panose="020B0900000000000000" pitchFamily="34" charset="-128"/>
              </a:rPr>
              <a:t>, high school boys and Men’s Open are </a:t>
            </a:r>
            <a:r>
              <a:rPr kumimoji="1" lang="en-US" altLang="ja-JP" sz="2400" b="1" u="sng" dirty="0">
                <a:latin typeface="HGPGothicE" panose="020B0900000000000000" pitchFamily="34" charset="-128"/>
                <a:ea typeface="HGPGothicE" panose="020B0900000000000000" pitchFamily="34" charset="-128"/>
              </a:rPr>
              <a:t>3 laps </a:t>
            </a:r>
          </a:p>
          <a:p>
            <a:pPr marL="285750" indent="-285750">
              <a:buFont typeface="Arial" panose="020B0604020202020204" pitchFamily="34" charset="0"/>
              <a:buChar char="•"/>
            </a:pPr>
            <a:endParaRPr lang="en-US" altLang="ja-JP" sz="2400" b="1" u="sng" dirty="0">
              <a:latin typeface="HGPGothicE" panose="020B0900000000000000" pitchFamily="34" charset="-128"/>
              <a:ea typeface="HGPGothicE" panose="020B0900000000000000" pitchFamily="34" charset="-128"/>
            </a:endParaRPr>
          </a:p>
          <a:p>
            <a:pPr marL="285750" indent="-285750">
              <a:buFont typeface="Arial" panose="020B0604020202020204" pitchFamily="34" charset="0"/>
              <a:buChar char="•"/>
            </a:pPr>
            <a:r>
              <a:rPr kumimoji="1" lang="en-US" altLang="ja-JP" sz="2400" b="1" dirty="0">
                <a:latin typeface="HGPGothicE" panose="020B0900000000000000" pitchFamily="34" charset="-128"/>
                <a:ea typeface="HGPGothicE" panose="020B0900000000000000" pitchFamily="34" charset="-128"/>
              </a:rPr>
              <a:t>Junior High school</a:t>
            </a:r>
            <a:r>
              <a:rPr lang="en-US" altLang="ja-JP" sz="2400" b="1" dirty="0">
                <a:latin typeface="HGPGothicE" panose="020B0900000000000000" pitchFamily="34" charset="-128"/>
                <a:ea typeface="HGPGothicE" panose="020B0900000000000000" pitchFamily="34" charset="-128"/>
              </a:rPr>
              <a:t> girls</a:t>
            </a:r>
            <a:r>
              <a:rPr kumimoji="1" lang="en-US" altLang="ja-JP" sz="2400" b="1" dirty="0">
                <a:latin typeface="HGPGothicE" panose="020B0900000000000000" pitchFamily="34" charset="-128"/>
                <a:ea typeface="HGPGothicE" panose="020B0900000000000000" pitchFamily="34" charset="-128"/>
              </a:rPr>
              <a:t>, high school girls and Women’s Open are </a:t>
            </a:r>
            <a:r>
              <a:rPr kumimoji="1" lang="en-US" altLang="ja-JP" sz="2400" b="1" u="sng" dirty="0">
                <a:latin typeface="HGPGothicE" panose="020B0900000000000000" pitchFamily="34" charset="-128"/>
                <a:ea typeface="HGPGothicE" panose="020B0900000000000000" pitchFamily="34" charset="-128"/>
              </a:rPr>
              <a:t>2 laps</a:t>
            </a:r>
          </a:p>
          <a:p>
            <a:pPr marL="285750" indent="-285750">
              <a:buFont typeface="Arial" panose="020B0604020202020204" pitchFamily="34" charset="0"/>
              <a:buChar char="•"/>
            </a:pPr>
            <a:endParaRPr lang="en-US" altLang="ja-JP" sz="2400" b="1" u="sng" dirty="0">
              <a:latin typeface="HGPGothicE" panose="020B0900000000000000" pitchFamily="34" charset="-128"/>
              <a:ea typeface="HGPGothicE" panose="020B0900000000000000" pitchFamily="34" charset="-128"/>
            </a:endParaRPr>
          </a:p>
          <a:p>
            <a:pPr marL="285750" indent="-285750">
              <a:buFont typeface="Arial" panose="020B0604020202020204" pitchFamily="34" charset="0"/>
              <a:buChar char="•"/>
            </a:pPr>
            <a:r>
              <a:rPr kumimoji="1" lang="en-US" altLang="ja-JP" sz="2400" b="1" dirty="0">
                <a:latin typeface="HGPGothicE" panose="020B0900000000000000" pitchFamily="34" charset="-128"/>
                <a:ea typeface="HGPGothicE" panose="020B0900000000000000" pitchFamily="34" charset="-128"/>
              </a:rPr>
              <a:t> Although laps and separates are taped off inside the stadium, please use caution when overtaking.</a:t>
            </a:r>
          </a:p>
          <a:p>
            <a:pPr marL="285750" indent="-285750">
              <a:buFont typeface="Arial" panose="020B0604020202020204" pitchFamily="34" charset="0"/>
              <a:buChar char="•"/>
            </a:pPr>
            <a:endParaRPr lang="en-US" altLang="ja-JP" sz="2400" b="1" dirty="0">
              <a:latin typeface="HGPGothicE" panose="020B0900000000000000" pitchFamily="34" charset="-128"/>
              <a:ea typeface="HGPGothicE" panose="020B0900000000000000" pitchFamily="34" charset="-128"/>
            </a:endParaRPr>
          </a:p>
          <a:p>
            <a:pPr marL="285750" indent="-285750">
              <a:buFont typeface="Arial" panose="020B0604020202020204" pitchFamily="34" charset="0"/>
              <a:buChar char="•"/>
            </a:pPr>
            <a:r>
              <a:rPr kumimoji="1" lang="en-US" altLang="ja-JP" sz="2400" b="1" dirty="0">
                <a:latin typeface="HGPGothicE" panose="020B0900000000000000" pitchFamily="34" charset="-128"/>
                <a:ea typeface="HGPGothicE" panose="020B0900000000000000" pitchFamily="34" charset="-128"/>
              </a:rPr>
              <a:t>For the downhill bank, be very careful because of the steepness of the slope.</a:t>
            </a:r>
          </a:p>
          <a:p>
            <a:pPr marL="285750" indent="-285750">
              <a:buFont typeface="Arial" panose="020B0604020202020204" pitchFamily="34" charset="0"/>
              <a:buChar char="•"/>
            </a:pPr>
            <a:endParaRPr lang="en-US" altLang="ja-JP" sz="2400" b="1" dirty="0"/>
          </a:p>
          <a:p>
            <a:pPr marL="285750" indent="-285750">
              <a:buFont typeface="Arial" panose="020B0604020202020204" pitchFamily="34" charset="0"/>
              <a:buChar char="•"/>
            </a:pPr>
            <a:r>
              <a:rPr lang="es-ES" altLang="ja-JP" sz="2400" b="0" i="0" dirty="0" err="1">
                <a:solidFill>
                  <a:srgbClr val="202124"/>
                </a:solidFill>
                <a:effectLst/>
                <a:latin typeface="HGPGothicE" panose="020B0900000000000000" pitchFamily="34" charset="-128"/>
                <a:ea typeface="HGPGothicE" panose="020B0900000000000000" pitchFamily="34" charset="-128"/>
              </a:rPr>
              <a:t>The</a:t>
            </a:r>
            <a:r>
              <a:rPr lang="es-ES" altLang="ja-JP" sz="2400" b="0" i="0" dirty="0">
                <a:solidFill>
                  <a:srgbClr val="202124"/>
                </a:solidFill>
                <a:effectLst/>
                <a:latin typeface="HGPGothicE" panose="020B0900000000000000" pitchFamily="34" charset="-128"/>
                <a:ea typeface="HGPGothicE" panose="020B0900000000000000" pitchFamily="34" charset="-128"/>
              </a:rPr>
              <a:t> </a:t>
            </a:r>
            <a:r>
              <a:rPr lang="es-ES" altLang="ja-JP" sz="2400" b="0" i="0" dirty="0" err="1">
                <a:solidFill>
                  <a:srgbClr val="202124"/>
                </a:solidFill>
                <a:effectLst/>
                <a:latin typeface="HGPGothicE" panose="020B0900000000000000" pitchFamily="34" charset="-128"/>
                <a:ea typeface="HGPGothicE" panose="020B0900000000000000" pitchFamily="34" charset="-128"/>
              </a:rPr>
              <a:t>section</a:t>
            </a:r>
            <a:r>
              <a:rPr lang="es-ES" altLang="ja-JP" sz="2400" b="0" i="0" dirty="0">
                <a:solidFill>
                  <a:srgbClr val="202124"/>
                </a:solidFill>
                <a:effectLst/>
                <a:latin typeface="HGPGothicE" panose="020B0900000000000000" pitchFamily="34" charset="-128"/>
                <a:ea typeface="HGPGothicE" panose="020B0900000000000000" pitchFamily="34" charset="-128"/>
              </a:rPr>
              <a:t> </a:t>
            </a:r>
            <a:r>
              <a:rPr lang="es-ES" altLang="ja-JP" sz="2400" b="0" i="0" dirty="0" err="1">
                <a:solidFill>
                  <a:srgbClr val="202124"/>
                </a:solidFill>
                <a:effectLst/>
                <a:latin typeface="HGPGothicE" panose="020B0900000000000000" pitchFamily="34" charset="-128"/>
                <a:ea typeface="HGPGothicE" panose="020B0900000000000000" pitchFamily="34" charset="-128"/>
              </a:rPr>
              <a:t>before</a:t>
            </a:r>
            <a:r>
              <a:rPr lang="es-ES" altLang="ja-JP" sz="2400" b="0" i="0" dirty="0">
                <a:solidFill>
                  <a:srgbClr val="202124"/>
                </a:solidFill>
                <a:effectLst/>
                <a:latin typeface="HGPGothicE" panose="020B0900000000000000" pitchFamily="34" charset="-128"/>
                <a:ea typeface="HGPGothicE" panose="020B0900000000000000" pitchFamily="34" charset="-128"/>
              </a:rPr>
              <a:t> </a:t>
            </a:r>
            <a:r>
              <a:rPr lang="es-ES" altLang="ja-JP" sz="2400" b="0" i="0" dirty="0" err="1">
                <a:solidFill>
                  <a:srgbClr val="202124"/>
                </a:solidFill>
                <a:effectLst/>
                <a:latin typeface="HGPGothicE" panose="020B0900000000000000" pitchFamily="34" charset="-128"/>
                <a:ea typeface="HGPGothicE" panose="020B0900000000000000" pitchFamily="34" charset="-128"/>
              </a:rPr>
              <a:t>the</a:t>
            </a:r>
            <a:r>
              <a:rPr lang="es-ES" altLang="ja-JP" sz="2400" b="0" i="0" dirty="0">
                <a:solidFill>
                  <a:srgbClr val="202124"/>
                </a:solidFill>
                <a:effectLst/>
                <a:latin typeface="HGPGothicE" panose="020B0900000000000000" pitchFamily="34" charset="-128"/>
                <a:ea typeface="HGPGothicE" panose="020B0900000000000000" pitchFamily="34" charset="-128"/>
              </a:rPr>
              <a:t> </a:t>
            </a:r>
            <a:r>
              <a:rPr lang="es-ES" altLang="ja-JP" sz="2400" b="0" i="0" dirty="0" err="1">
                <a:solidFill>
                  <a:srgbClr val="202124"/>
                </a:solidFill>
                <a:effectLst/>
                <a:latin typeface="HGPGothicE" panose="020B0900000000000000" pitchFamily="34" charset="-128"/>
                <a:ea typeface="HGPGothicE" panose="020B0900000000000000" pitchFamily="34" charset="-128"/>
              </a:rPr>
              <a:t>finish</a:t>
            </a:r>
            <a:r>
              <a:rPr lang="es-ES" altLang="ja-JP" sz="2400" b="0" i="0" dirty="0">
                <a:solidFill>
                  <a:srgbClr val="202124"/>
                </a:solidFill>
                <a:effectLst/>
                <a:latin typeface="HGPGothicE" panose="020B0900000000000000" pitchFamily="34" charset="-128"/>
                <a:ea typeface="HGPGothicE" panose="020B0900000000000000" pitchFamily="34" charset="-128"/>
              </a:rPr>
              <a:t> line is a NO </a:t>
            </a:r>
            <a:r>
              <a:rPr lang="es-ES" altLang="ja-JP" sz="2400" b="0" i="0" dirty="0" err="1">
                <a:solidFill>
                  <a:srgbClr val="202124"/>
                </a:solidFill>
                <a:effectLst/>
                <a:latin typeface="HGPGothicE" panose="020B0900000000000000" pitchFamily="34" charset="-128"/>
                <a:ea typeface="HGPGothicE" panose="020B0900000000000000" pitchFamily="34" charset="-128"/>
              </a:rPr>
              <a:t>Bahn</a:t>
            </a:r>
            <a:r>
              <a:rPr lang="es-ES" altLang="ja-JP" sz="2400" b="0" i="0" dirty="0">
                <a:solidFill>
                  <a:srgbClr val="202124"/>
                </a:solidFill>
                <a:effectLst/>
                <a:latin typeface="HGPGothicE" panose="020B0900000000000000" pitchFamily="34" charset="-128"/>
                <a:ea typeface="HGPGothicE" panose="020B0900000000000000" pitchFamily="34" charset="-128"/>
              </a:rPr>
              <a:t> Frei (</a:t>
            </a:r>
            <a:r>
              <a:rPr lang="es-ES" altLang="ja-JP" sz="2400" b="0" i="0" dirty="0" err="1">
                <a:solidFill>
                  <a:srgbClr val="202124"/>
                </a:solidFill>
                <a:effectLst/>
                <a:latin typeface="HGPGothicE" panose="020B0900000000000000" pitchFamily="34" charset="-128"/>
                <a:ea typeface="HGPGothicE" panose="020B0900000000000000" pitchFamily="34" charset="-128"/>
              </a:rPr>
              <a:t>track</a:t>
            </a:r>
            <a:r>
              <a:rPr lang="es-ES" altLang="ja-JP" sz="2400" b="0" i="0" dirty="0">
                <a:solidFill>
                  <a:srgbClr val="202124"/>
                </a:solidFill>
                <a:effectLst/>
                <a:latin typeface="HGPGothicE" panose="020B0900000000000000" pitchFamily="34" charset="-128"/>
                <a:ea typeface="HGPGothicE" panose="020B0900000000000000" pitchFamily="34" charset="-128"/>
              </a:rPr>
              <a:t> free) </a:t>
            </a:r>
            <a:r>
              <a:rPr lang="es-ES" altLang="ja-JP" sz="2400" b="0" i="0" dirty="0" err="1">
                <a:solidFill>
                  <a:srgbClr val="202124"/>
                </a:solidFill>
                <a:effectLst/>
                <a:latin typeface="HGPGothicE" panose="020B0900000000000000" pitchFamily="34" charset="-128"/>
                <a:ea typeface="HGPGothicE" panose="020B0900000000000000" pitchFamily="34" charset="-128"/>
              </a:rPr>
              <a:t>area</a:t>
            </a:r>
            <a:r>
              <a:rPr lang="es-ES" altLang="ja-JP" sz="2400" b="0" i="0" dirty="0">
                <a:solidFill>
                  <a:srgbClr val="202124"/>
                </a:solidFill>
                <a:effectLst/>
                <a:latin typeface="HGPGothicE" panose="020B0900000000000000" pitchFamily="34" charset="-128"/>
                <a:ea typeface="HGPGothicE" panose="020B0900000000000000" pitchFamily="34" charset="-128"/>
              </a:rPr>
              <a:t>.</a:t>
            </a:r>
            <a:endParaRPr kumimoji="1" lang="en-US" altLang="ja-JP" sz="2400" b="1" dirty="0">
              <a:latin typeface="HGPGothicE" panose="020B0900000000000000" pitchFamily="34" charset="-128"/>
              <a:ea typeface="HGPGothicE" panose="020B0900000000000000" pitchFamily="34" charset="-128"/>
            </a:endParaRPr>
          </a:p>
          <a:p>
            <a:pPr marL="285750" indent="-285750">
              <a:buFont typeface="Arial" panose="020B0604020202020204" pitchFamily="34" charset="0"/>
              <a:buChar char="•"/>
            </a:pPr>
            <a:endParaRPr lang="en-US" altLang="ja-JP" b="1" dirty="0"/>
          </a:p>
          <a:p>
            <a:endParaRPr kumimoji="1" lang="en-US" altLang="ja-JP" b="1" dirty="0"/>
          </a:p>
          <a:p>
            <a:pPr marL="285750" indent="-285750">
              <a:buFont typeface="Arial" panose="020B0604020202020204" pitchFamily="34" charset="0"/>
              <a:buChar char="•"/>
            </a:pPr>
            <a:endParaRPr lang="en-US" altLang="ja-JP" b="1" dirty="0"/>
          </a:p>
          <a:p>
            <a:pPr marL="285750" indent="-285750">
              <a:buFont typeface="Arial" panose="020B0604020202020204" pitchFamily="34" charset="0"/>
              <a:buChar char="•"/>
            </a:pPr>
            <a:endParaRPr kumimoji="1" lang="en-US" altLang="ja-JP" b="1" dirty="0"/>
          </a:p>
          <a:p>
            <a:pPr marL="285750" indent="-285750">
              <a:buFont typeface="Arial" panose="020B0604020202020204" pitchFamily="34" charset="0"/>
              <a:buChar char="•"/>
            </a:pPr>
            <a:endParaRPr kumimoji="1" lang="ja-JP" altLang="en-US" u="sng"/>
          </a:p>
        </p:txBody>
      </p:sp>
    </p:spTree>
    <p:extLst>
      <p:ext uri="{BB962C8B-B14F-4D97-AF65-F5344CB8AC3E}">
        <p14:creationId xmlns:p14="http://schemas.microsoft.com/office/powerpoint/2010/main" val="983142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50AAF62-AAEE-4B99-8AE6-A6ED268D0E51}"/>
              </a:ext>
            </a:extLst>
          </p:cNvPr>
          <p:cNvSpPr/>
          <p:nvPr/>
        </p:nvSpPr>
        <p:spPr>
          <a:xfrm>
            <a:off x="264458" y="185498"/>
            <a:ext cx="4938607"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3200" b="1" i="0" u="none" strike="noStrike" kern="100" cap="none" spc="0" normalizeH="0" baseline="0" noProof="0" dirty="0">
                <a:ln>
                  <a:noFill/>
                </a:ln>
                <a:solidFill>
                  <a:srgbClr val="00B0F0"/>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a:t>
            </a:r>
            <a:r>
              <a:rPr kumimoji="1" lang="ja-JP" altLang="en-US" sz="3200" b="1" i="0" u="none" strike="noStrike" kern="100" cap="none" spc="0" normalizeH="0" baseline="0" noProof="0" dirty="0">
                <a:ln>
                  <a:noFill/>
                </a:ln>
                <a:solidFill>
                  <a:srgbClr val="00B0F0"/>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スタート方法について</a:t>
            </a:r>
            <a:endParaRPr kumimoji="1" lang="ja-JP" altLang="ja-JP" sz="3200" b="1" i="0" u="none" strike="noStrike" kern="100" cap="none" spc="0" normalizeH="0" baseline="0" noProof="0" dirty="0">
              <a:ln>
                <a:noFill/>
              </a:ln>
              <a:solidFill>
                <a:srgbClr val="00B0F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3200" b="1"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　</a:t>
            </a:r>
            <a:endParaRPr kumimoji="1" lang="ja-JP" altLang="ja-JP" sz="3200" b="1"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1381EC4F-A977-471E-B01B-9CE4CED2E181}"/>
              </a:ext>
            </a:extLst>
          </p:cNvPr>
          <p:cNvSpPr/>
          <p:nvPr/>
        </p:nvSpPr>
        <p:spPr>
          <a:xfrm>
            <a:off x="161427" y="1051551"/>
            <a:ext cx="7618007" cy="267765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2400" b="0" i="0" u="none" strike="noStrike" kern="1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Times New Roman" panose="02020603050405020304" pitchFamily="18" charset="0"/>
              </a:rPr>
              <a:t>・１５秒インターバルのシングルスタートとします。</a:t>
            </a:r>
            <a:r>
              <a:rPr kumimoji="1" lang="ja-JP" altLang="en-US" sz="2400" b="0" i="0" u="none" strike="noStrike" kern="1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Times New Roman" panose="02020603050405020304" pitchFamily="18" charset="0"/>
              </a:rPr>
              <a:t>　　</a:t>
            </a:r>
            <a:endParaRPr kumimoji="1" lang="en-US" altLang="ja-JP" sz="2400" b="0" i="0" u="none" strike="noStrike" kern="1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Times New Roman" panose="02020603050405020304" pitchFamily="18" charset="0"/>
              </a:rPr>
              <a:t>　</a:t>
            </a:r>
            <a:r>
              <a:rPr kumimoji="1" lang="ja-JP" altLang="ja-JP" sz="2400" b="0" i="0" u="none" strike="noStrike" kern="1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Times New Roman" panose="02020603050405020304" pitchFamily="18" charset="0"/>
              </a:rPr>
              <a:t>余裕を持ってスタート地点に集合願います。</a:t>
            </a:r>
            <a:endParaRPr kumimoji="1" lang="en-US" altLang="ja-JP" sz="2400" b="0" i="0" u="none" strike="noStrike" kern="1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r>
              <a:rPr lang="ja-JP" altLang="en-US" sz="2400" kern="100" dirty="0">
                <a:solidFill>
                  <a:prstClr val="black"/>
                </a:solidFill>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altLang="ja-JP" sz="2400" kern="50" dirty="0">
                <a:solidFill>
                  <a:srgbClr val="00000A"/>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スタート前の衣服は、チーム関係者がスタート後に予め受付で配布されたビニール袋にて回収してください。</a:t>
            </a:r>
            <a:endParaRPr lang="ja-JP" altLang="ja-JP" sz="2400" kern="50" dirty="0">
              <a:solidFill>
                <a:srgbClr val="00000A"/>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ja-JP" sz="24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152400" algn="just"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prstClr val="black"/>
                </a:solidFill>
                <a:effectLst/>
                <a:uLnTx/>
                <a:uFillTx/>
                <a:latin typeface="HG丸ｺﾞｼｯｸM-PRO" panose="020F0600000000000000" pitchFamily="50" charset="-128"/>
                <a:ea typeface="ＭＳ 明朝" panose="02020609040205080304" pitchFamily="17" charset="-128"/>
                <a:cs typeface="Times New Roman" panose="02020603050405020304" pitchFamily="18" charset="0"/>
              </a:rPr>
              <a:t> </a:t>
            </a:r>
            <a:endParaRPr kumimoji="1" lang="ja-JP" altLang="ja-JP" sz="24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E494E32F-241C-1C4F-BAD7-936C6BA931B3}"/>
              </a:ext>
            </a:extLst>
          </p:cNvPr>
          <p:cNvSpPr/>
          <p:nvPr/>
        </p:nvSpPr>
        <p:spPr>
          <a:xfrm>
            <a:off x="504343" y="3365061"/>
            <a:ext cx="4698722" cy="584775"/>
          </a:xfrm>
          <a:prstGeom prst="rect">
            <a:avLst/>
          </a:prstGeom>
        </p:spPr>
        <p:txBody>
          <a:bodyPr wrap="none">
            <a:spAutoFit/>
          </a:bodyPr>
          <a:lstStyle/>
          <a:p>
            <a:pPr algn="just">
              <a:spcAft>
                <a:spcPts val="0"/>
              </a:spcAft>
            </a:pPr>
            <a:r>
              <a:rPr lang="ja-JP" altLang="ja-JP" sz="3200" b="1" kern="100" dirty="0">
                <a:solidFill>
                  <a:srgbClr val="00B0F0"/>
                </a:solidFill>
                <a:latin typeface="Century" panose="02040604050505020304" pitchFamily="18" charset="0"/>
                <a:ea typeface="HG丸ｺﾞｼｯｸM-PRO" panose="020F0600000000000000" pitchFamily="50" charset="-128"/>
                <a:cs typeface="Times New Roman" panose="02020603050405020304" pitchFamily="18" charset="0"/>
              </a:rPr>
              <a:t>※フィニッシュについて</a:t>
            </a:r>
            <a:endParaRPr lang="ja-JP" altLang="ja-JP" sz="3200" b="1"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7E9D3556-AC66-119A-2CCB-2A5454047EAF}"/>
              </a:ext>
            </a:extLst>
          </p:cNvPr>
          <p:cNvSpPr/>
          <p:nvPr/>
        </p:nvSpPr>
        <p:spPr>
          <a:xfrm>
            <a:off x="236375" y="3968302"/>
            <a:ext cx="7908819" cy="1938992"/>
          </a:xfrm>
          <a:prstGeom prst="rect">
            <a:avLst/>
          </a:prstGeom>
        </p:spPr>
        <p:txBody>
          <a:bodyPr wrap="square">
            <a:spAutoFit/>
          </a:bodyPr>
          <a:lstStyle/>
          <a:p>
            <a:pPr algn="just">
              <a:spcAft>
                <a:spcPts val="0"/>
              </a:spcAft>
            </a:pPr>
            <a:r>
              <a:rPr lang="ja-JP" altLang="ja-JP" sz="2400" kern="100" dirty="0">
                <a:latin typeface="HGPｺﾞｼｯｸE" panose="020B0900000000000000" pitchFamily="50" charset="-128"/>
                <a:ea typeface="HGPｺﾞｼｯｸE" panose="020B0900000000000000" pitchFamily="50" charset="-128"/>
                <a:cs typeface="Times New Roman" panose="02020603050405020304" pitchFamily="18" charset="0"/>
              </a:rPr>
              <a:t>・フィニッシュ後は、ブレーキングゾーン（右側）</a:t>
            </a:r>
            <a:endParaRPr lang="en-US" altLang="ja-JP" sz="24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spcAft>
                <a:spcPts val="0"/>
              </a:spcAft>
            </a:pPr>
            <a:r>
              <a:rPr lang="ja-JP" altLang="en-US" sz="2400"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ja-JP" sz="2400" kern="100" dirty="0">
                <a:latin typeface="HGPｺﾞｼｯｸE" panose="020B0900000000000000" pitchFamily="50" charset="-128"/>
                <a:ea typeface="HGPｺﾞｼｯｸE" panose="020B0900000000000000" pitchFamily="50" charset="-128"/>
                <a:cs typeface="Times New Roman" panose="02020603050405020304" pitchFamily="18" charset="0"/>
              </a:rPr>
              <a:t>に進んでください。</a:t>
            </a:r>
          </a:p>
          <a:p>
            <a:pPr algn="just">
              <a:spcAft>
                <a:spcPts val="0"/>
              </a:spcAft>
            </a:pPr>
            <a:r>
              <a:rPr lang="ja-JP" altLang="ja-JP" sz="2400" kern="100" dirty="0">
                <a:latin typeface="HGPｺﾞｼｯｸE" panose="020B0900000000000000" pitchFamily="50" charset="-128"/>
                <a:ea typeface="HGPｺﾞｼｯｸE" panose="020B0900000000000000" pitchFamily="50" charset="-128"/>
                <a:cs typeface="Times New Roman" panose="02020603050405020304" pitchFamily="18" charset="0"/>
              </a:rPr>
              <a:t>・フィニッシュ後の</a:t>
            </a:r>
            <a:r>
              <a:rPr lang="en-US" altLang="ja-JP" sz="2400" kern="100" dirty="0">
                <a:latin typeface="HGPｺﾞｼｯｸE" panose="020B0900000000000000" pitchFamily="50" charset="-128"/>
                <a:ea typeface="HGPｺﾞｼｯｸE" panose="020B0900000000000000" pitchFamily="50" charset="-128"/>
                <a:cs typeface="Times New Roman" panose="02020603050405020304" pitchFamily="18" charset="0"/>
              </a:rPr>
              <a:t>Bib</a:t>
            </a:r>
            <a:r>
              <a:rPr lang="ja-JP" altLang="ja-JP" sz="2400" kern="100" dirty="0">
                <a:latin typeface="HGPｺﾞｼｯｸE" panose="020B0900000000000000" pitchFamily="50" charset="-128"/>
                <a:ea typeface="HGPｺﾞｼｯｸE" panose="020B0900000000000000" pitchFamily="50" charset="-128"/>
                <a:cs typeface="Times New Roman" panose="02020603050405020304" pitchFamily="18" charset="0"/>
              </a:rPr>
              <a:t>については、ブレーキング</a:t>
            </a:r>
            <a:endParaRPr lang="en-US" altLang="ja-JP" sz="24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spcAft>
                <a:spcPts val="0"/>
              </a:spcAft>
            </a:pPr>
            <a:r>
              <a:rPr lang="ja-JP" altLang="en-US" sz="2400"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ja-JP" sz="2400" kern="100" dirty="0">
                <a:latin typeface="HGPｺﾞｼｯｸE" panose="020B0900000000000000" pitchFamily="50" charset="-128"/>
                <a:ea typeface="HGPｺﾞｼｯｸE" panose="020B0900000000000000" pitchFamily="50" charset="-128"/>
                <a:cs typeface="Times New Roman" panose="02020603050405020304" pitchFamily="18" charset="0"/>
              </a:rPr>
              <a:t>ゾーン内の回収ボックスに各自返却してください。</a:t>
            </a:r>
            <a:endParaRPr lang="en-US" altLang="ja-JP" sz="24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spcAft>
                <a:spcPts val="0"/>
              </a:spcAft>
            </a:pPr>
            <a:r>
              <a:rPr lang="ja-JP" altLang="en-US" sz="2400"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ja-JP" sz="2400" kern="100" dirty="0">
                <a:latin typeface="HGPｺﾞｼｯｸE" panose="020B0900000000000000" pitchFamily="50" charset="-128"/>
                <a:ea typeface="HGPｺﾞｼｯｸE" panose="020B0900000000000000" pitchFamily="50" charset="-128"/>
                <a:cs typeface="Times New Roman" panose="02020603050405020304" pitchFamily="18" charset="0"/>
              </a:rPr>
              <a:t>（感染症対策のため回収スタッフは配置しせん。）</a:t>
            </a:r>
            <a:endParaRPr lang="ja-JP" altLang="ja-JP" sz="24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pic>
        <p:nvPicPr>
          <p:cNvPr id="9" name="図 8">
            <a:extLst>
              <a:ext uri="{FF2B5EF4-FFF2-40B4-BE49-F238E27FC236}">
                <a16:creationId xmlns:a16="http://schemas.microsoft.com/office/drawing/2014/main" id="{EB887BCC-479C-513F-0900-BF94C5175E10}"/>
              </a:ext>
            </a:extLst>
          </p:cNvPr>
          <p:cNvPicPr>
            <a:picLocks noChangeAspect="1"/>
          </p:cNvPicPr>
          <p:nvPr/>
        </p:nvPicPr>
        <p:blipFill rotWithShape="1">
          <a:blip r:embed="rId2">
            <a:extLst>
              <a:ext uri="{28A0092B-C50C-407E-A947-70E740481C1C}">
                <a14:useLocalDpi xmlns:a14="http://schemas.microsoft.com/office/drawing/2010/main" val="0"/>
              </a:ext>
            </a:extLst>
          </a:blip>
          <a:srcRect l="8356" r="37173" b="8718"/>
          <a:stretch/>
        </p:blipFill>
        <p:spPr>
          <a:xfrm>
            <a:off x="8510954" y="442126"/>
            <a:ext cx="1649614" cy="2091032"/>
          </a:xfrm>
          <a:prstGeom prst="rect">
            <a:avLst/>
          </a:prstGeom>
        </p:spPr>
      </p:pic>
      <p:pic>
        <p:nvPicPr>
          <p:cNvPr id="11" name="図 10">
            <a:extLst>
              <a:ext uri="{FF2B5EF4-FFF2-40B4-BE49-F238E27FC236}">
                <a16:creationId xmlns:a16="http://schemas.microsoft.com/office/drawing/2014/main" id="{54BAB7DB-189C-4B1E-A5B9-5D74DD2D5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923" y="3511834"/>
            <a:ext cx="3616367" cy="2395460"/>
          </a:xfrm>
          <a:prstGeom prst="rect">
            <a:avLst/>
          </a:prstGeom>
        </p:spPr>
      </p:pic>
      <p:sp>
        <p:nvSpPr>
          <p:cNvPr id="12" name="正方形/長方形 11">
            <a:extLst>
              <a:ext uri="{FF2B5EF4-FFF2-40B4-BE49-F238E27FC236}">
                <a16:creationId xmlns:a16="http://schemas.microsoft.com/office/drawing/2014/main" id="{269DC07E-8C39-620A-2AB4-D18A625A3F26}"/>
              </a:ext>
            </a:extLst>
          </p:cNvPr>
          <p:cNvSpPr/>
          <p:nvPr/>
        </p:nvSpPr>
        <p:spPr>
          <a:xfrm>
            <a:off x="7828798" y="2487447"/>
            <a:ext cx="3013926" cy="4496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1600" b="1" dirty="0">
              <a:latin typeface="HG丸ｺﾞｼｯｸM-PRO" panose="020F0600000000000000" pitchFamily="50" charset="-128"/>
              <a:ea typeface="HG丸ｺﾞｼｯｸM-PRO" panose="020F0600000000000000" pitchFamily="50" charset="-128"/>
            </a:endParaRPr>
          </a:p>
          <a:p>
            <a:pPr algn="ctr"/>
            <a:r>
              <a:rPr lang="ja-JP" altLang="en-US" sz="1600" b="1" dirty="0">
                <a:latin typeface="HG丸ｺﾞｼｯｸM-PRO" panose="020F0600000000000000" pitchFamily="50" charset="-128"/>
                <a:ea typeface="HG丸ｺﾞｼｯｸM-PRO" panose="020F0600000000000000" pitchFamily="50" charset="-128"/>
              </a:rPr>
              <a:t>スタートゲート</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4AE15F6D-E02B-E848-3277-EF33E153371B}"/>
              </a:ext>
            </a:extLst>
          </p:cNvPr>
          <p:cNvSpPr/>
          <p:nvPr/>
        </p:nvSpPr>
        <p:spPr>
          <a:xfrm>
            <a:off x="7967143" y="5966223"/>
            <a:ext cx="3013926" cy="4496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1600" b="1" dirty="0">
              <a:latin typeface="HG丸ｺﾞｼｯｸM-PRO" panose="020F0600000000000000" pitchFamily="50" charset="-128"/>
              <a:ea typeface="HG丸ｺﾞｼｯｸM-PRO" panose="020F0600000000000000" pitchFamily="50" charset="-128"/>
            </a:endParaRPr>
          </a:p>
          <a:p>
            <a:pPr algn="ctr"/>
            <a:r>
              <a:rPr lang="ja-JP" altLang="en-US" sz="1600" b="1" dirty="0">
                <a:latin typeface="HG丸ｺﾞｼｯｸM-PRO" panose="020F0600000000000000" pitchFamily="50" charset="-128"/>
                <a:ea typeface="HG丸ｺﾞｼｯｸM-PRO" panose="020F0600000000000000" pitchFamily="50" charset="-128"/>
              </a:rPr>
              <a:t>フィニッシュゲート</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14" name="正方形/長方形 13">
            <a:extLst>
              <a:ext uri="{FF2B5EF4-FFF2-40B4-BE49-F238E27FC236}">
                <a16:creationId xmlns:a16="http://schemas.microsoft.com/office/drawing/2014/main" id="{B7F11A46-8FE1-D4C8-B6AF-F89E7D4CABF0}"/>
              </a:ext>
            </a:extLst>
          </p:cNvPr>
          <p:cNvSpPr/>
          <p:nvPr/>
        </p:nvSpPr>
        <p:spPr>
          <a:xfrm>
            <a:off x="161426" y="2024137"/>
            <a:ext cx="7618007"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　　</a:t>
            </a:r>
            <a:endParaRPr kumimoji="1" lang="en-US" altLang="ja-JP" sz="240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ja-JP" sz="24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152400" algn="just"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prstClr val="black"/>
                </a:solidFill>
                <a:effectLst/>
                <a:uLnTx/>
                <a:uFillTx/>
                <a:latin typeface="HG丸ｺﾞｼｯｸM-PRO" panose="020F0600000000000000" pitchFamily="50" charset="-128"/>
                <a:ea typeface="ＭＳ 明朝" panose="02020609040205080304" pitchFamily="17" charset="-128"/>
                <a:cs typeface="Times New Roman" panose="02020603050405020304" pitchFamily="18" charset="0"/>
              </a:rPr>
              <a:t> </a:t>
            </a:r>
            <a:endParaRPr kumimoji="1" lang="ja-JP" altLang="ja-JP" sz="24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683246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80C51A5-B586-C051-49B8-53A8662277A4}"/>
              </a:ext>
            </a:extLst>
          </p:cNvPr>
          <p:cNvPicPr>
            <a:picLocks noChangeAspect="1"/>
          </p:cNvPicPr>
          <p:nvPr/>
        </p:nvPicPr>
        <p:blipFill rotWithShape="1">
          <a:blip r:embed="rId2">
            <a:extLst>
              <a:ext uri="{28A0092B-C50C-407E-A947-70E740481C1C}">
                <a14:useLocalDpi xmlns:a14="http://schemas.microsoft.com/office/drawing/2010/main" val="0"/>
              </a:ext>
            </a:extLst>
          </a:blip>
          <a:srcRect l="8356" r="37173" b="8718"/>
          <a:stretch/>
        </p:blipFill>
        <p:spPr>
          <a:xfrm>
            <a:off x="8510954" y="442126"/>
            <a:ext cx="1649614" cy="2091032"/>
          </a:xfrm>
          <a:prstGeom prst="rect">
            <a:avLst/>
          </a:prstGeom>
        </p:spPr>
      </p:pic>
      <p:pic>
        <p:nvPicPr>
          <p:cNvPr id="3" name="図 2">
            <a:extLst>
              <a:ext uri="{FF2B5EF4-FFF2-40B4-BE49-F238E27FC236}">
                <a16:creationId xmlns:a16="http://schemas.microsoft.com/office/drawing/2014/main" id="{FA80737B-8806-A619-6262-E195C4EB1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922" y="3687679"/>
            <a:ext cx="3619598" cy="2397600"/>
          </a:xfrm>
          <a:prstGeom prst="rect">
            <a:avLst/>
          </a:prstGeom>
        </p:spPr>
      </p:pic>
      <p:sp>
        <p:nvSpPr>
          <p:cNvPr id="5" name="正方形/長方形 4">
            <a:extLst>
              <a:ext uri="{FF2B5EF4-FFF2-40B4-BE49-F238E27FC236}">
                <a16:creationId xmlns:a16="http://schemas.microsoft.com/office/drawing/2014/main" id="{B0AFF005-23C8-C330-66AC-984B948CE63A}"/>
              </a:ext>
            </a:extLst>
          </p:cNvPr>
          <p:cNvSpPr/>
          <p:nvPr/>
        </p:nvSpPr>
        <p:spPr>
          <a:xfrm>
            <a:off x="7828798" y="2487447"/>
            <a:ext cx="3013926" cy="4496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1600" b="1" dirty="0">
              <a:latin typeface="HG丸ｺﾞｼｯｸM-PRO" panose="020F0600000000000000" pitchFamily="50" charset="-128"/>
              <a:ea typeface="HG丸ｺﾞｼｯｸM-PRO" panose="020F0600000000000000" pitchFamily="50" charset="-128"/>
            </a:endParaRPr>
          </a:p>
          <a:p>
            <a:pPr algn="ctr"/>
            <a:r>
              <a:rPr kumimoji="1" lang="en-US" altLang="ja-JP" sz="1600" b="1" dirty="0">
                <a:latin typeface="HG丸ｺﾞｼｯｸM-PRO" panose="020F0600000000000000" pitchFamily="50" charset="-128"/>
                <a:ea typeface="HG丸ｺﾞｼｯｸM-PRO" panose="020F0600000000000000" pitchFamily="50" charset="-128"/>
              </a:rPr>
              <a:t>Start Gate</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6" name="正方形/長方形 5">
            <a:extLst>
              <a:ext uri="{FF2B5EF4-FFF2-40B4-BE49-F238E27FC236}">
                <a16:creationId xmlns:a16="http://schemas.microsoft.com/office/drawing/2014/main" id="{EE6B7614-B56B-A5F9-7C49-0A892FA35CE3}"/>
              </a:ext>
            </a:extLst>
          </p:cNvPr>
          <p:cNvSpPr/>
          <p:nvPr/>
        </p:nvSpPr>
        <p:spPr>
          <a:xfrm>
            <a:off x="7967143" y="6066379"/>
            <a:ext cx="3013926" cy="4496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1600" b="1" dirty="0">
              <a:latin typeface="HG丸ｺﾞｼｯｸM-PRO" panose="020F0600000000000000" pitchFamily="50" charset="-128"/>
              <a:ea typeface="HG丸ｺﾞｼｯｸM-PRO" panose="020F0600000000000000" pitchFamily="50" charset="-128"/>
            </a:endParaRPr>
          </a:p>
          <a:p>
            <a:pPr algn="ctr"/>
            <a:r>
              <a:rPr kumimoji="1" lang="en-US" altLang="ja-JP" sz="1600" b="1" dirty="0">
                <a:latin typeface="HG丸ｺﾞｼｯｸM-PRO" panose="020F0600000000000000" pitchFamily="50" charset="-128"/>
                <a:ea typeface="HG丸ｺﾞｼｯｸM-PRO" panose="020F0600000000000000" pitchFamily="50" charset="-128"/>
              </a:rPr>
              <a:t>Finish </a:t>
            </a:r>
            <a:r>
              <a:rPr lang="en-US" altLang="ja-JP" sz="1600" b="1" dirty="0">
                <a:latin typeface="HG丸ｺﾞｼｯｸM-PRO" panose="020F0600000000000000" pitchFamily="50" charset="-128"/>
                <a:ea typeface="HG丸ｺﾞｼｯｸM-PRO" panose="020F0600000000000000" pitchFamily="50" charset="-128"/>
              </a:rPr>
              <a:t>Gate</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D34AB9A3-AAD6-9D81-67A8-550343C8F7BD}"/>
              </a:ext>
            </a:extLst>
          </p:cNvPr>
          <p:cNvSpPr txBox="1"/>
          <p:nvPr/>
        </p:nvSpPr>
        <p:spPr>
          <a:xfrm>
            <a:off x="832199" y="3519805"/>
            <a:ext cx="5158154" cy="523220"/>
          </a:xfrm>
          <a:prstGeom prst="rect">
            <a:avLst/>
          </a:prstGeom>
          <a:noFill/>
        </p:spPr>
        <p:txBody>
          <a:bodyPr wrap="square" rtlCol="0">
            <a:spAutoFit/>
          </a:bodyPr>
          <a:lstStyle/>
          <a:p>
            <a:r>
              <a:rPr kumimoji="1" lang="en-US" altLang="ja-JP" sz="2800" b="1" dirty="0">
                <a:solidFill>
                  <a:schemeClr val="accent1"/>
                </a:solidFill>
              </a:rPr>
              <a:t>How to Finish </a:t>
            </a:r>
            <a:endParaRPr kumimoji="1" lang="ja-JP" altLang="en-US" sz="2800" b="1">
              <a:solidFill>
                <a:schemeClr val="accent1"/>
              </a:solidFill>
            </a:endParaRPr>
          </a:p>
        </p:txBody>
      </p:sp>
      <p:sp>
        <p:nvSpPr>
          <p:cNvPr id="8" name="テキスト ボックス 7">
            <a:extLst>
              <a:ext uri="{FF2B5EF4-FFF2-40B4-BE49-F238E27FC236}">
                <a16:creationId xmlns:a16="http://schemas.microsoft.com/office/drawing/2014/main" id="{CE3220FB-6381-9102-5060-7F3A505FA444}"/>
              </a:ext>
            </a:extLst>
          </p:cNvPr>
          <p:cNvSpPr txBox="1"/>
          <p:nvPr/>
        </p:nvSpPr>
        <p:spPr>
          <a:xfrm>
            <a:off x="879230" y="1172308"/>
            <a:ext cx="7221415" cy="2554545"/>
          </a:xfrm>
          <a:prstGeom prst="rect">
            <a:avLst/>
          </a:prstGeom>
          <a:noFill/>
        </p:spPr>
        <p:txBody>
          <a:bodyPr wrap="square" rtlCol="0">
            <a:spAutoFit/>
          </a:bodyPr>
          <a:lstStyle/>
          <a:p>
            <a:pPr marL="285750" indent="-285750">
              <a:buFont typeface="Arial" panose="020B0604020202020204" pitchFamily="34" charset="0"/>
              <a:buChar char="•"/>
            </a:pPr>
            <a:r>
              <a:rPr kumimoji="1" lang="es-ES" altLang="ja-JP" sz="2000" dirty="0">
                <a:latin typeface="HGPGothicE" panose="020B0900000000000000" pitchFamily="34" charset="-128"/>
                <a:ea typeface="HGPGothicE" panose="020B0900000000000000" pitchFamily="34" charset="-128"/>
              </a:rPr>
              <a:t>Single </a:t>
            </a:r>
            <a:r>
              <a:rPr kumimoji="1" lang="es-ES" altLang="ja-JP" sz="2000" dirty="0" err="1">
                <a:latin typeface="HGPGothicE" panose="020B0900000000000000" pitchFamily="34" charset="-128"/>
                <a:ea typeface="HGPGothicE" panose="020B0900000000000000" pitchFamily="34" charset="-128"/>
              </a:rPr>
              <a:t>start</a:t>
            </a:r>
            <a:r>
              <a:rPr kumimoji="1" lang="es-ES" altLang="ja-JP" sz="2000" dirty="0">
                <a:latin typeface="HGPGothicE" panose="020B0900000000000000" pitchFamily="34" charset="-128"/>
                <a:ea typeface="HGPGothicE" panose="020B0900000000000000" pitchFamily="34" charset="-128"/>
              </a:rPr>
              <a:t> </a:t>
            </a:r>
            <a:r>
              <a:rPr kumimoji="1" lang="es-ES" altLang="ja-JP" sz="2000" dirty="0" err="1">
                <a:latin typeface="HGPGothicE" panose="020B0900000000000000" pitchFamily="34" charset="-128"/>
                <a:ea typeface="HGPGothicE" panose="020B0900000000000000" pitchFamily="34" charset="-128"/>
              </a:rPr>
              <a:t>with</a:t>
            </a:r>
            <a:r>
              <a:rPr kumimoji="1" lang="es-ES" altLang="ja-JP" sz="2000" dirty="0">
                <a:latin typeface="HGPGothicE" panose="020B0900000000000000" pitchFamily="34" charset="-128"/>
                <a:ea typeface="HGPGothicE" panose="020B0900000000000000" pitchFamily="34" charset="-128"/>
              </a:rPr>
              <a:t> 15-second </a:t>
            </a:r>
            <a:r>
              <a:rPr kumimoji="1" lang="es-ES" altLang="ja-JP" sz="2000" dirty="0" err="1">
                <a:latin typeface="HGPGothicE" panose="020B0900000000000000" pitchFamily="34" charset="-128"/>
                <a:ea typeface="HGPGothicE" panose="020B0900000000000000" pitchFamily="34" charset="-128"/>
              </a:rPr>
              <a:t>intervals</a:t>
            </a:r>
            <a:r>
              <a:rPr kumimoji="1" lang="es-ES" altLang="ja-JP" sz="2000" dirty="0">
                <a:latin typeface="HGPGothicE" panose="020B0900000000000000" pitchFamily="34" charset="-128"/>
                <a:ea typeface="HGPGothicE" panose="020B0900000000000000" pitchFamily="34" charset="-128"/>
              </a:rPr>
              <a:t>.</a:t>
            </a:r>
            <a:r>
              <a:rPr kumimoji="1" lang="ja-JP" altLang="es-ES" sz="2000">
                <a:latin typeface="HGPGothicE" panose="020B0900000000000000" pitchFamily="34" charset="-128"/>
                <a:ea typeface="HGPGothicE" panose="020B0900000000000000" pitchFamily="34" charset="-128"/>
              </a:rPr>
              <a:t>　　</a:t>
            </a:r>
          </a:p>
          <a:p>
            <a:r>
              <a:rPr lang="es-ES" altLang="ja-JP" sz="2000" dirty="0">
                <a:latin typeface="HGPGothicE" panose="020B0900000000000000" pitchFamily="34" charset="-128"/>
                <a:ea typeface="HGPGothicE" panose="020B0900000000000000" pitchFamily="34" charset="-128"/>
              </a:rPr>
              <a:t>    </a:t>
            </a:r>
            <a:r>
              <a:rPr lang="en-US" altLang="ja-JP" sz="2000" dirty="0">
                <a:latin typeface="HGPGothicE" panose="020B0900000000000000" pitchFamily="34" charset="-128"/>
                <a:ea typeface="HGPGothicE" panose="020B0900000000000000" pitchFamily="34" charset="-128"/>
              </a:rPr>
              <a:t>(</a:t>
            </a:r>
            <a:r>
              <a:rPr kumimoji="1" lang="es-ES" altLang="ja-JP" sz="2000" dirty="0" err="1">
                <a:latin typeface="HGPGothicE" panose="020B0900000000000000" pitchFamily="34" charset="-128"/>
                <a:ea typeface="HGPGothicE" panose="020B0900000000000000" pitchFamily="34" charset="-128"/>
              </a:rPr>
              <a:t>Please</a:t>
            </a:r>
            <a:r>
              <a:rPr kumimoji="1" lang="es-ES" altLang="ja-JP" sz="2000" dirty="0">
                <a:latin typeface="HGPGothicE" panose="020B0900000000000000" pitchFamily="34" charset="-128"/>
                <a:ea typeface="HGPGothicE" panose="020B0900000000000000" pitchFamily="34" charset="-128"/>
              </a:rPr>
              <a:t> </a:t>
            </a:r>
            <a:r>
              <a:rPr kumimoji="1" lang="es-ES" altLang="ja-JP" sz="2000" dirty="0" err="1">
                <a:latin typeface="HGPGothicE" panose="020B0900000000000000" pitchFamily="34" charset="-128"/>
                <a:ea typeface="HGPGothicE" panose="020B0900000000000000" pitchFamily="34" charset="-128"/>
              </a:rPr>
              <a:t>assemble</a:t>
            </a:r>
            <a:r>
              <a:rPr kumimoji="1" lang="es-ES" altLang="ja-JP" sz="2000" dirty="0">
                <a:latin typeface="HGPGothicE" panose="020B0900000000000000" pitchFamily="34" charset="-128"/>
                <a:ea typeface="HGPGothicE" panose="020B0900000000000000" pitchFamily="34" charset="-128"/>
              </a:rPr>
              <a:t> at </a:t>
            </a:r>
            <a:r>
              <a:rPr kumimoji="1" lang="es-ES" altLang="ja-JP" sz="2000" dirty="0" err="1">
                <a:latin typeface="HGPGothicE" panose="020B0900000000000000" pitchFamily="34" charset="-128"/>
                <a:ea typeface="HGPGothicE" panose="020B0900000000000000" pitchFamily="34" charset="-128"/>
              </a:rPr>
              <a:t>the</a:t>
            </a:r>
            <a:r>
              <a:rPr kumimoji="1" lang="es-ES" altLang="ja-JP" sz="2000" dirty="0">
                <a:latin typeface="HGPGothicE" panose="020B0900000000000000" pitchFamily="34" charset="-128"/>
                <a:ea typeface="HGPGothicE" panose="020B0900000000000000" pitchFamily="34" charset="-128"/>
              </a:rPr>
              <a:t> </a:t>
            </a:r>
            <a:r>
              <a:rPr kumimoji="1" lang="es-ES" altLang="ja-JP" sz="2000" dirty="0" err="1">
                <a:latin typeface="HGPGothicE" panose="020B0900000000000000" pitchFamily="34" charset="-128"/>
                <a:ea typeface="HGPGothicE" panose="020B0900000000000000" pitchFamily="34" charset="-128"/>
              </a:rPr>
              <a:t>start</a:t>
            </a:r>
            <a:r>
              <a:rPr kumimoji="1" lang="es-ES" altLang="ja-JP" sz="2000" dirty="0">
                <a:latin typeface="HGPGothicE" panose="020B0900000000000000" pitchFamily="34" charset="-128"/>
                <a:ea typeface="HGPGothicE" panose="020B0900000000000000" pitchFamily="34" charset="-128"/>
              </a:rPr>
              <a:t> </a:t>
            </a:r>
            <a:r>
              <a:rPr kumimoji="1" lang="es-ES" altLang="ja-JP" sz="2000" dirty="0" err="1">
                <a:latin typeface="HGPGothicE" panose="020B0900000000000000" pitchFamily="34" charset="-128"/>
                <a:ea typeface="HGPGothicE" panose="020B0900000000000000" pitchFamily="34" charset="-128"/>
              </a:rPr>
              <a:t>point</a:t>
            </a:r>
            <a:r>
              <a:rPr kumimoji="1" lang="es-ES" altLang="ja-JP" sz="2000" dirty="0">
                <a:latin typeface="HGPGothicE" panose="020B0900000000000000" pitchFamily="34" charset="-128"/>
                <a:ea typeface="HGPGothicE" panose="020B0900000000000000" pitchFamily="34" charset="-128"/>
              </a:rPr>
              <a:t> </a:t>
            </a:r>
            <a:r>
              <a:rPr kumimoji="1" lang="es-ES" altLang="ja-JP" sz="2000" dirty="0" err="1">
                <a:latin typeface="HGPGothicE" panose="020B0900000000000000" pitchFamily="34" charset="-128"/>
                <a:ea typeface="HGPGothicE" panose="020B0900000000000000" pitchFamily="34" charset="-128"/>
              </a:rPr>
              <a:t>well</a:t>
            </a:r>
            <a:r>
              <a:rPr kumimoji="1" lang="es-ES" altLang="ja-JP" sz="2000" dirty="0">
                <a:latin typeface="HGPGothicE" panose="020B0900000000000000" pitchFamily="34" charset="-128"/>
                <a:ea typeface="HGPGothicE" panose="020B0900000000000000" pitchFamily="34" charset="-128"/>
              </a:rPr>
              <a:t> in </a:t>
            </a:r>
            <a:r>
              <a:rPr kumimoji="1" lang="es-ES" altLang="ja-JP" sz="2000" dirty="0" err="1">
                <a:latin typeface="HGPGothicE" panose="020B0900000000000000" pitchFamily="34" charset="-128"/>
                <a:ea typeface="HGPGothicE" panose="020B0900000000000000" pitchFamily="34" charset="-128"/>
              </a:rPr>
              <a:t>advance</a:t>
            </a:r>
            <a:r>
              <a:rPr kumimoji="1" lang="es-ES" altLang="ja-JP" sz="2000" dirty="0">
                <a:latin typeface="HGPGothicE" panose="020B0900000000000000" pitchFamily="34" charset="-128"/>
                <a:ea typeface="HGPGothicE" panose="020B0900000000000000" pitchFamily="34" charset="-128"/>
              </a:rPr>
              <a:t>.)</a:t>
            </a:r>
          </a:p>
          <a:p>
            <a:pPr marL="342900" indent="-342900">
              <a:buFont typeface="Arial" panose="020B0604020202020204" pitchFamily="34" charset="0"/>
              <a:buChar char="•"/>
            </a:pPr>
            <a:endParaRPr lang="es-ES" altLang="ja-JP" sz="2000" dirty="0">
              <a:latin typeface="HGPGothicE" panose="020B0900000000000000" pitchFamily="34" charset="-128"/>
              <a:ea typeface="HGPGothicE" panose="020B0900000000000000" pitchFamily="34" charset="-128"/>
            </a:endParaRPr>
          </a:p>
          <a:p>
            <a:pPr marL="342900" indent="-342900">
              <a:buFont typeface="Arial" panose="020B0604020202020204" pitchFamily="34" charset="0"/>
              <a:buChar char="•"/>
            </a:pPr>
            <a:r>
              <a:rPr kumimoji="1" lang="es-ES" altLang="ja-JP" sz="2000" dirty="0" err="1">
                <a:latin typeface="HGPGothicE" panose="020B0900000000000000" pitchFamily="34" charset="-128"/>
                <a:ea typeface="HGPGothicE" panose="020B0900000000000000" pitchFamily="34" charset="-128"/>
              </a:rPr>
              <a:t>Clothes</a:t>
            </a:r>
            <a:r>
              <a:rPr kumimoji="1" lang="es-ES" altLang="ja-JP" sz="2000" dirty="0">
                <a:latin typeface="HGPGothicE" panose="020B0900000000000000" pitchFamily="34" charset="-128"/>
                <a:ea typeface="HGPGothicE" panose="020B0900000000000000" pitchFamily="34" charset="-128"/>
              </a:rPr>
              <a:t> </a:t>
            </a:r>
            <a:r>
              <a:rPr kumimoji="1" lang="es-ES" altLang="ja-JP" sz="2000" dirty="0" err="1">
                <a:latin typeface="HGPGothicE" panose="020B0900000000000000" pitchFamily="34" charset="-128"/>
                <a:ea typeface="HGPGothicE" panose="020B0900000000000000" pitchFamily="34" charset="-128"/>
              </a:rPr>
              <a:t>before</a:t>
            </a:r>
            <a:r>
              <a:rPr kumimoji="1" lang="es-ES" altLang="ja-JP" sz="2000" dirty="0">
                <a:latin typeface="HGPGothicE" panose="020B0900000000000000" pitchFamily="34" charset="-128"/>
                <a:ea typeface="HGPGothicE" panose="020B0900000000000000" pitchFamily="34" charset="-128"/>
              </a:rPr>
              <a:t> </a:t>
            </a:r>
            <a:r>
              <a:rPr kumimoji="1" lang="es-ES" altLang="ja-JP" sz="2000" dirty="0" err="1">
                <a:latin typeface="HGPGothicE" panose="020B0900000000000000" pitchFamily="34" charset="-128"/>
                <a:ea typeface="HGPGothicE" panose="020B0900000000000000" pitchFamily="34" charset="-128"/>
              </a:rPr>
              <a:t>the</a:t>
            </a:r>
            <a:r>
              <a:rPr kumimoji="1" lang="es-ES" altLang="ja-JP" sz="2000" dirty="0">
                <a:latin typeface="HGPGothicE" panose="020B0900000000000000" pitchFamily="34" charset="-128"/>
                <a:ea typeface="HGPGothicE" panose="020B0900000000000000" pitchFamily="34" charset="-128"/>
              </a:rPr>
              <a:t> </a:t>
            </a:r>
            <a:r>
              <a:rPr kumimoji="1" lang="es-ES" altLang="ja-JP" sz="2000" dirty="0" err="1">
                <a:latin typeface="HGPGothicE" panose="020B0900000000000000" pitchFamily="34" charset="-128"/>
                <a:ea typeface="HGPGothicE" panose="020B0900000000000000" pitchFamily="34" charset="-128"/>
              </a:rPr>
              <a:t>start</a:t>
            </a:r>
            <a:r>
              <a:rPr kumimoji="1" lang="es-ES" altLang="ja-JP" sz="2000" dirty="0">
                <a:latin typeface="HGPGothicE" panose="020B0900000000000000" pitchFamily="34" charset="-128"/>
                <a:ea typeface="HGPGothicE" panose="020B0900000000000000" pitchFamily="34" charset="-128"/>
              </a:rPr>
              <a:t> </a:t>
            </a:r>
            <a:r>
              <a:rPr kumimoji="1" lang="es-ES" altLang="ja-JP" sz="2000" dirty="0" err="1">
                <a:latin typeface="HGPGothicE" panose="020B0900000000000000" pitchFamily="34" charset="-128"/>
                <a:ea typeface="HGPGothicE" panose="020B0900000000000000" pitchFamily="34" charset="-128"/>
              </a:rPr>
              <a:t>should</a:t>
            </a:r>
            <a:r>
              <a:rPr kumimoji="1" lang="es-ES" altLang="ja-JP" sz="2000" dirty="0">
                <a:latin typeface="HGPGothicE" panose="020B0900000000000000" pitchFamily="34" charset="-128"/>
                <a:ea typeface="HGPGothicE" panose="020B0900000000000000" pitchFamily="34" charset="-128"/>
              </a:rPr>
              <a:t> be </a:t>
            </a:r>
            <a:r>
              <a:rPr kumimoji="1" lang="es-ES" altLang="ja-JP" sz="2000" dirty="0" err="1">
                <a:latin typeface="HGPGothicE" panose="020B0900000000000000" pitchFamily="34" charset="-128"/>
                <a:ea typeface="HGPGothicE" panose="020B0900000000000000" pitchFamily="34" charset="-128"/>
              </a:rPr>
              <a:t>collected</a:t>
            </a:r>
            <a:r>
              <a:rPr kumimoji="1" lang="es-ES" altLang="ja-JP" sz="2000" dirty="0">
                <a:latin typeface="HGPGothicE" panose="020B0900000000000000" pitchFamily="34" charset="-128"/>
                <a:ea typeface="HGPGothicE" panose="020B0900000000000000" pitchFamily="34" charset="-128"/>
              </a:rPr>
              <a:t> </a:t>
            </a:r>
            <a:r>
              <a:rPr kumimoji="1" lang="es-ES" altLang="ja-JP" sz="2000" dirty="0" err="1">
                <a:latin typeface="HGPGothicE" panose="020B0900000000000000" pitchFamily="34" charset="-128"/>
                <a:ea typeface="HGPGothicE" panose="020B0900000000000000" pitchFamily="34" charset="-128"/>
              </a:rPr>
              <a:t>by</a:t>
            </a:r>
            <a:r>
              <a:rPr kumimoji="1" lang="es-ES" altLang="ja-JP" sz="2000" dirty="0">
                <a:latin typeface="HGPGothicE" panose="020B0900000000000000" pitchFamily="34" charset="-128"/>
                <a:ea typeface="HGPGothicE" panose="020B0900000000000000" pitchFamily="34" charset="-128"/>
              </a:rPr>
              <a:t> </a:t>
            </a:r>
            <a:r>
              <a:rPr kumimoji="1" lang="es-ES" altLang="ja-JP" sz="2000" dirty="0" err="1">
                <a:latin typeface="HGPGothicE" panose="020B0900000000000000" pitchFamily="34" charset="-128"/>
                <a:ea typeface="HGPGothicE" panose="020B0900000000000000" pitchFamily="34" charset="-128"/>
              </a:rPr>
              <a:t>team</a:t>
            </a:r>
            <a:r>
              <a:rPr kumimoji="1" lang="es-ES" altLang="ja-JP" sz="2000" dirty="0">
                <a:latin typeface="HGPGothicE" panose="020B0900000000000000" pitchFamily="34" charset="-128"/>
                <a:ea typeface="HGPGothicE" panose="020B0900000000000000" pitchFamily="34" charset="-128"/>
              </a:rPr>
              <a:t> </a:t>
            </a:r>
            <a:r>
              <a:rPr kumimoji="1" lang="es-ES" altLang="ja-JP" sz="2000" dirty="0" err="1">
                <a:latin typeface="HGPGothicE" panose="020B0900000000000000" pitchFamily="34" charset="-128"/>
                <a:ea typeface="HGPGothicE" panose="020B0900000000000000" pitchFamily="34" charset="-128"/>
              </a:rPr>
              <a:t>officials</a:t>
            </a:r>
            <a:r>
              <a:rPr kumimoji="1" lang="es-ES" altLang="ja-JP" sz="2000" dirty="0">
                <a:latin typeface="HGPGothicE" panose="020B0900000000000000" pitchFamily="34" charset="-128"/>
                <a:ea typeface="HGPGothicE" panose="020B0900000000000000" pitchFamily="34" charset="-128"/>
              </a:rPr>
              <a:t> after </a:t>
            </a:r>
            <a:r>
              <a:rPr kumimoji="1" lang="es-ES" altLang="ja-JP" sz="2000" dirty="0" err="1">
                <a:latin typeface="HGPGothicE" panose="020B0900000000000000" pitchFamily="34" charset="-128"/>
                <a:ea typeface="HGPGothicE" panose="020B0900000000000000" pitchFamily="34" charset="-128"/>
              </a:rPr>
              <a:t>the</a:t>
            </a:r>
            <a:r>
              <a:rPr kumimoji="1" lang="es-ES" altLang="ja-JP" sz="2000" dirty="0">
                <a:latin typeface="HGPGothicE" panose="020B0900000000000000" pitchFamily="34" charset="-128"/>
                <a:ea typeface="HGPGothicE" panose="020B0900000000000000" pitchFamily="34" charset="-128"/>
              </a:rPr>
              <a:t> </a:t>
            </a:r>
            <a:r>
              <a:rPr kumimoji="1" lang="es-ES" altLang="ja-JP" sz="2000" dirty="0" err="1">
                <a:latin typeface="HGPGothicE" panose="020B0900000000000000" pitchFamily="34" charset="-128"/>
                <a:ea typeface="HGPGothicE" panose="020B0900000000000000" pitchFamily="34" charset="-128"/>
              </a:rPr>
              <a:t>start</a:t>
            </a:r>
            <a:r>
              <a:rPr kumimoji="1" lang="es-ES" altLang="ja-JP" sz="2000" dirty="0">
                <a:latin typeface="HGPGothicE" panose="020B0900000000000000" pitchFamily="34" charset="-128"/>
                <a:ea typeface="HGPGothicE" panose="020B0900000000000000" pitchFamily="34" charset="-128"/>
              </a:rPr>
              <a:t> in </a:t>
            </a:r>
            <a:r>
              <a:rPr kumimoji="1" lang="es-ES" altLang="ja-JP" sz="2000" dirty="0" err="1">
                <a:latin typeface="HGPGothicE" panose="020B0900000000000000" pitchFamily="34" charset="-128"/>
                <a:ea typeface="HGPGothicE" panose="020B0900000000000000" pitchFamily="34" charset="-128"/>
              </a:rPr>
              <a:t>plastic</a:t>
            </a:r>
            <a:r>
              <a:rPr kumimoji="1" lang="es-ES" altLang="ja-JP" sz="2000" dirty="0">
                <a:latin typeface="HGPGothicE" panose="020B0900000000000000" pitchFamily="34" charset="-128"/>
                <a:ea typeface="HGPGothicE" panose="020B0900000000000000" pitchFamily="34" charset="-128"/>
              </a:rPr>
              <a:t> bags </a:t>
            </a:r>
            <a:r>
              <a:rPr kumimoji="1" lang="es-ES" altLang="ja-JP" sz="2000" dirty="0" err="1">
                <a:latin typeface="HGPGothicE" panose="020B0900000000000000" pitchFamily="34" charset="-128"/>
                <a:ea typeface="HGPGothicE" panose="020B0900000000000000" pitchFamily="34" charset="-128"/>
              </a:rPr>
              <a:t>distributed</a:t>
            </a:r>
            <a:r>
              <a:rPr kumimoji="1" lang="es-ES" altLang="ja-JP" sz="2000" dirty="0">
                <a:latin typeface="HGPGothicE" panose="020B0900000000000000" pitchFamily="34" charset="-128"/>
                <a:ea typeface="HGPGothicE" panose="020B0900000000000000" pitchFamily="34" charset="-128"/>
              </a:rPr>
              <a:t> </a:t>
            </a:r>
            <a:r>
              <a:rPr kumimoji="1" lang="es-ES" altLang="ja-JP" sz="2000" dirty="0" err="1">
                <a:latin typeface="HGPGothicE" panose="020B0900000000000000" pitchFamily="34" charset="-128"/>
                <a:ea typeface="HGPGothicE" panose="020B0900000000000000" pitchFamily="34" charset="-128"/>
              </a:rPr>
              <a:t>beforehand</a:t>
            </a:r>
            <a:r>
              <a:rPr kumimoji="1" lang="es-ES" altLang="ja-JP" sz="2000" dirty="0">
                <a:latin typeface="HGPGothicE" panose="020B0900000000000000" pitchFamily="34" charset="-128"/>
                <a:ea typeface="HGPGothicE" panose="020B0900000000000000" pitchFamily="34" charset="-128"/>
              </a:rPr>
              <a:t> at </a:t>
            </a:r>
            <a:r>
              <a:rPr kumimoji="1" lang="es-ES" altLang="ja-JP" sz="2000" dirty="0" err="1">
                <a:latin typeface="HGPGothicE" panose="020B0900000000000000" pitchFamily="34" charset="-128"/>
                <a:ea typeface="HGPGothicE" panose="020B0900000000000000" pitchFamily="34" charset="-128"/>
              </a:rPr>
              <a:t>the</a:t>
            </a:r>
            <a:r>
              <a:rPr kumimoji="1" lang="es-ES" altLang="ja-JP" sz="2000" dirty="0">
                <a:latin typeface="HGPGothicE" panose="020B0900000000000000" pitchFamily="34" charset="-128"/>
                <a:ea typeface="HGPGothicE" panose="020B0900000000000000" pitchFamily="34" charset="-128"/>
              </a:rPr>
              <a:t> </a:t>
            </a:r>
            <a:r>
              <a:rPr kumimoji="1" lang="es-ES" altLang="ja-JP" sz="2000" dirty="0" err="1">
                <a:latin typeface="HGPGothicE" panose="020B0900000000000000" pitchFamily="34" charset="-128"/>
                <a:ea typeface="HGPGothicE" panose="020B0900000000000000" pitchFamily="34" charset="-128"/>
              </a:rPr>
              <a:t>registration</a:t>
            </a:r>
            <a:r>
              <a:rPr kumimoji="1" lang="es-ES" altLang="ja-JP" sz="2000" dirty="0">
                <a:latin typeface="HGPGothicE" panose="020B0900000000000000" pitchFamily="34" charset="-128"/>
                <a:ea typeface="HGPGothicE" panose="020B0900000000000000" pitchFamily="34" charset="-128"/>
              </a:rPr>
              <a:t> </a:t>
            </a:r>
            <a:r>
              <a:rPr kumimoji="1" lang="es-ES" altLang="ja-JP" sz="2000" dirty="0" err="1">
                <a:latin typeface="HGPGothicE" panose="020B0900000000000000" pitchFamily="34" charset="-128"/>
                <a:ea typeface="HGPGothicE" panose="020B0900000000000000" pitchFamily="34" charset="-128"/>
              </a:rPr>
              <a:t>desk</a:t>
            </a:r>
            <a:r>
              <a:rPr kumimoji="1" lang="es-ES" altLang="ja-JP" sz="2000" dirty="0">
                <a:latin typeface="HGPGothicE" panose="020B0900000000000000" pitchFamily="34" charset="-128"/>
                <a:ea typeface="HGPGothicE" panose="020B0900000000000000" pitchFamily="34" charset="-128"/>
              </a:rPr>
              <a:t>.</a:t>
            </a:r>
          </a:p>
          <a:p>
            <a:endParaRPr lang="es-ES" altLang="ja-JP" sz="2000" dirty="0">
              <a:latin typeface="HGPGothicE" panose="020B0900000000000000" pitchFamily="34" charset="-128"/>
              <a:ea typeface="HGPGothicE" panose="020B0900000000000000" pitchFamily="34" charset="-128"/>
            </a:endParaRPr>
          </a:p>
          <a:p>
            <a:endParaRPr kumimoji="1" lang="ja-JP" altLang="en-US" sz="2000">
              <a:latin typeface="HGPGothicE" panose="020B0900000000000000" pitchFamily="34" charset="-128"/>
              <a:ea typeface="HGPGothicE" panose="020B0900000000000000" pitchFamily="34" charset="-128"/>
            </a:endParaRPr>
          </a:p>
        </p:txBody>
      </p:sp>
      <p:sp>
        <p:nvSpPr>
          <p:cNvPr id="10" name="テキスト ボックス 9">
            <a:extLst>
              <a:ext uri="{FF2B5EF4-FFF2-40B4-BE49-F238E27FC236}">
                <a16:creationId xmlns:a16="http://schemas.microsoft.com/office/drawing/2014/main" id="{2933459B-1D73-3E45-E836-2E0B311B8CDB}"/>
              </a:ext>
            </a:extLst>
          </p:cNvPr>
          <p:cNvSpPr txBox="1"/>
          <p:nvPr/>
        </p:nvSpPr>
        <p:spPr>
          <a:xfrm>
            <a:off x="832199" y="4169105"/>
            <a:ext cx="6213232" cy="2246769"/>
          </a:xfrm>
          <a:prstGeom prst="rect">
            <a:avLst/>
          </a:prstGeom>
          <a:noFill/>
        </p:spPr>
        <p:txBody>
          <a:bodyPr wrap="square" rtlCol="0">
            <a:spAutoFit/>
          </a:bodyPr>
          <a:lstStyle/>
          <a:p>
            <a:pPr marL="285750" indent="-285750">
              <a:buFont typeface="Arial" panose="020B0604020202020204" pitchFamily="34" charset="0"/>
              <a:buChar char="•"/>
            </a:pPr>
            <a:r>
              <a:rPr kumimoji="1" lang="es-ES" altLang="ja-JP" sz="2000" b="1" dirty="0"/>
              <a:t>After </a:t>
            </a:r>
            <a:r>
              <a:rPr kumimoji="1" lang="es-ES" altLang="ja-JP" sz="2000" b="1" dirty="0" err="1"/>
              <a:t>finishing</a:t>
            </a:r>
            <a:r>
              <a:rPr kumimoji="1" lang="es-ES" altLang="ja-JP" sz="2000" b="1" dirty="0"/>
              <a:t>, </a:t>
            </a:r>
            <a:r>
              <a:rPr kumimoji="1" lang="es-ES" altLang="ja-JP" sz="2000" b="1" dirty="0" err="1"/>
              <a:t>proceed</a:t>
            </a:r>
            <a:r>
              <a:rPr kumimoji="1" lang="es-ES" altLang="ja-JP" sz="2000" b="1" dirty="0"/>
              <a:t> </a:t>
            </a:r>
            <a:r>
              <a:rPr kumimoji="1" lang="es-ES" altLang="ja-JP" sz="2000" b="1" dirty="0" err="1"/>
              <a:t>to</a:t>
            </a:r>
            <a:r>
              <a:rPr kumimoji="1" lang="es-ES" altLang="ja-JP" sz="2000" b="1" dirty="0"/>
              <a:t> </a:t>
            </a:r>
            <a:r>
              <a:rPr kumimoji="1" lang="es-ES" altLang="ja-JP" sz="2000" b="1" dirty="0" err="1"/>
              <a:t>the</a:t>
            </a:r>
            <a:r>
              <a:rPr kumimoji="1" lang="es-ES" altLang="ja-JP" sz="2000" b="1" dirty="0"/>
              <a:t> </a:t>
            </a:r>
            <a:r>
              <a:rPr kumimoji="1" lang="es-ES" altLang="ja-JP" sz="2000" b="1" dirty="0" err="1"/>
              <a:t>braking</a:t>
            </a:r>
            <a:r>
              <a:rPr kumimoji="1" lang="es-ES" altLang="ja-JP" sz="2000" b="1" dirty="0"/>
              <a:t> </a:t>
            </a:r>
            <a:r>
              <a:rPr kumimoji="1" lang="es-ES" altLang="ja-JP" sz="2000" b="1" dirty="0" err="1"/>
              <a:t>zone</a:t>
            </a:r>
            <a:r>
              <a:rPr kumimoji="1" lang="es-ES" altLang="ja-JP" sz="2000" b="1" dirty="0"/>
              <a:t> (</a:t>
            </a:r>
            <a:r>
              <a:rPr kumimoji="1" lang="es-ES" altLang="ja-JP" sz="2000" b="1" dirty="0" err="1"/>
              <a:t>right</a:t>
            </a:r>
            <a:r>
              <a:rPr kumimoji="1" lang="es-ES" altLang="ja-JP" sz="2000" b="1" dirty="0"/>
              <a:t> </a:t>
            </a:r>
            <a:r>
              <a:rPr kumimoji="1" lang="es-ES" altLang="ja-JP" sz="2000" b="1" dirty="0" err="1"/>
              <a:t>side</a:t>
            </a:r>
            <a:r>
              <a:rPr kumimoji="1" lang="es-ES" altLang="ja-JP" sz="2000" b="1" dirty="0"/>
              <a:t>).</a:t>
            </a:r>
          </a:p>
          <a:p>
            <a:endParaRPr kumimoji="1" lang="es-ES" altLang="ja-JP" sz="2000" b="1" dirty="0"/>
          </a:p>
          <a:p>
            <a:pPr marL="285750" indent="-285750">
              <a:buFont typeface="Arial" panose="020B0604020202020204" pitchFamily="34" charset="0"/>
              <a:buChar char="•"/>
            </a:pPr>
            <a:r>
              <a:rPr kumimoji="1" lang="ja-JP" altLang="es-ES" sz="2000" b="1"/>
              <a:t>　</a:t>
            </a:r>
            <a:r>
              <a:rPr kumimoji="1" lang="es-ES" altLang="ja-JP" sz="2000" b="1" dirty="0"/>
              <a:t>After </a:t>
            </a:r>
            <a:r>
              <a:rPr kumimoji="1" lang="es-ES" altLang="ja-JP" sz="2000" b="1" dirty="0" err="1"/>
              <a:t>finishing</a:t>
            </a:r>
            <a:r>
              <a:rPr kumimoji="1" lang="es-ES" altLang="ja-JP" sz="2000" b="1" dirty="0"/>
              <a:t>, </a:t>
            </a:r>
            <a:r>
              <a:rPr kumimoji="1" lang="es-ES" altLang="ja-JP" sz="2000" b="1" dirty="0" err="1"/>
              <a:t>please</a:t>
            </a:r>
            <a:r>
              <a:rPr kumimoji="1" lang="es-ES" altLang="ja-JP" sz="2000" b="1" dirty="0"/>
              <a:t> </a:t>
            </a:r>
            <a:r>
              <a:rPr kumimoji="1" lang="es-ES" altLang="ja-JP" sz="2000" b="1" dirty="0" err="1"/>
              <a:t>return</a:t>
            </a:r>
            <a:r>
              <a:rPr kumimoji="1" lang="es-ES" altLang="ja-JP" sz="2000" b="1" dirty="0"/>
              <a:t> </a:t>
            </a:r>
            <a:r>
              <a:rPr kumimoji="1" lang="es-ES" altLang="ja-JP" sz="2000" b="1" dirty="0" err="1"/>
              <a:t>the</a:t>
            </a:r>
            <a:r>
              <a:rPr kumimoji="1" lang="es-ES" altLang="ja-JP" sz="2000" b="1" dirty="0"/>
              <a:t> </a:t>
            </a:r>
            <a:r>
              <a:rPr kumimoji="1" lang="es-ES" altLang="ja-JP" sz="2000" b="1" dirty="0" err="1"/>
              <a:t>Bib</a:t>
            </a:r>
            <a:r>
              <a:rPr kumimoji="1" lang="es-ES" altLang="ja-JP" sz="2000" b="1" dirty="0"/>
              <a:t> </a:t>
            </a:r>
            <a:r>
              <a:rPr kumimoji="1" lang="es-ES" altLang="ja-JP" sz="2000" b="1" dirty="0" err="1"/>
              <a:t>to</a:t>
            </a:r>
            <a:r>
              <a:rPr kumimoji="1" lang="es-ES" altLang="ja-JP" sz="2000" b="1" dirty="0"/>
              <a:t> </a:t>
            </a:r>
            <a:r>
              <a:rPr kumimoji="1" lang="es-ES" altLang="ja-JP" sz="2000" b="1" dirty="0" err="1"/>
              <a:t>the</a:t>
            </a:r>
            <a:r>
              <a:rPr kumimoji="1" lang="es-ES" altLang="ja-JP" sz="2000" b="1" dirty="0"/>
              <a:t> </a:t>
            </a:r>
            <a:r>
              <a:rPr kumimoji="1" lang="es-ES" altLang="ja-JP" sz="2000" b="1" dirty="0" err="1"/>
              <a:t>collection</a:t>
            </a:r>
            <a:r>
              <a:rPr kumimoji="1" lang="es-ES" altLang="ja-JP" sz="2000" b="1" dirty="0"/>
              <a:t> box in </a:t>
            </a:r>
            <a:r>
              <a:rPr kumimoji="1" lang="es-ES" altLang="ja-JP" sz="2000" b="1" dirty="0" err="1"/>
              <a:t>the</a:t>
            </a:r>
            <a:r>
              <a:rPr kumimoji="1" lang="es-ES" altLang="ja-JP" sz="2000" b="1" dirty="0"/>
              <a:t> </a:t>
            </a:r>
            <a:r>
              <a:rPr kumimoji="1" lang="es-ES" altLang="ja-JP" sz="2000" b="1" dirty="0" err="1"/>
              <a:t>braking</a:t>
            </a:r>
            <a:r>
              <a:rPr kumimoji="1" lang="es-ES" altLang="ja-JP" sz="2000" b="1" dirty="0"/>
              <a:t> </a:t>
            </a:r>
            <a:r>
              <a:rPr kumimoji="1" lang="es-ES" altLang="ja-JP" sz="2000" b="1" dirty="0" err="1"/>
              <a:t>zone</a:t>
            </a:r>
            <a:r>
              <a:rPr kumimoji="1" lang="es-ES" altLang="ja-JP" sz="2000" b="1" dirty="0"/>
              <a:t> (no staff </a:t>
            </a:r>
            <a:r>
              <a:rPr kumimoji="1" lang="es-ES" altLang="ja-JP" sz="2000" b="1" dirty="0" err="1"/>
              <a:t>will</a:t>
            </a:r>
            <a:r>
              <a:rPr kumimoji="1" lang="es-ES" altLang="ja-JP" sz="2000" b="1" dirty="0"/>
              <a:t> be </a:t>
            </a:r>
            <a:r>
              <a:rPr kumimoji="1" lang="es-ES" altLang="ja-JP" sz="2000" b="1" dirty="0" err="1"/>
              <a:t>assigned</a:t>
            </a:r>
            <a:r>
              <a:rPr kumimoji="1" lang="es-ES" altLang="ja-JP" sz="2000" b="1" dirty="0"/>
              <a:t> </a:t>
            </a:r>
            <a:r>
              <a:rPr kumimoji="1" lang="es-ES" altLang="ja-JP" sz="2000" b="1" dirty="0" err="1"/>
              <a:t>to</a:t>
            </a:r>
            <a:r>
              <a:rPr kumimoji="1" lang="es-ES" altLang="ja-JP" sz="2000" b="1" dirty="0"/>
              <a:t> </a:t>
            </a:r>
            <a:r>
              <a:rPr kumimoji="1" lang="es-ES" altLang="ja-JP" sz="2000" b="1" dirty="0" err="1"/>
              <a:t>collect</a:t>
            </a:r>
            <a:r>
              <a:rPr kumimoji="1" lang="es-ES" altLang="ja-JP" sz="2000" b="1" dirty="0"/>
              <a:t> </a:t>
            </a:r>
            <a:r>
              <a:rPr kumimoji="1" lang="es-ES" altLang="ja-JP" sz="2000" b="1" dirty="0" err="1"/>
              <a:t>the</a:t>
            </a:r>
            <a:r>
              <a:rPr kumimoji="1" lang="es-ES" altLang="ja-JP" sz="2000" b="1" dirty="0"/>
              <a:t> </a:t>
            </a:r>
            <a:r>
              <a:rPr kumimoji="1" lang="es-ES" altLang="ja-JP" sz="2000" b="1" dirty="0" err="1"/>
              <a:t>Bib</a:t>
            </a:r>
            <a:r>
              <a:rPr kumimoji="1" lang="es-ES" altLang="ja-JP" sz="2000" b="1" dirty="0"/>
              <a:t> </a:t>
            </a:r>
            <a:r>
              <a:rPr kumimoji="1" lang="es-ES" altLang="ja-JP" sz="2000" b="1" dirty="0" err="1"/>
              <a:t>to</a:t>
            </a:r>
            <a:r>
              <a:rPr kumimoji="1" lang="es-ES" altLang="ja-JP" sz="2000" b="1" dirty="0"/>
              <a:t> </a:t>
            </a:r>
            <a:r>
              <a:rPr kumimoji="1" lang="es-ES" altLang="ja-JP" sz="2000" b="1" dirty="0" err="1"/>
              <a:t>prevent</a:t>
            </a:r>
            <a:r>
              <a:rPr kumimoji="1" lang="es-ES" altLang="ja-JP" sz="2000" b="1" dirty="0"/>
              <a:t> </a:t>
            </a:r>
            <a:r>
              <a:rPr kumimoji="1" lang="es-ES" altLang="ja-JP" sz="2000" b="1" dirty="0" err="1"/>
              <a:t>infection</a:t>
            </a:r>
            <a:r>
              <a:rPr kumimoji="1" lang="es-ES" altLang="ja-JP" sz="2000" b="1" dirty="0"/>
              <a:t>).</a:t>
            </a:r>
            <a:endParaRPr kumimoji="1" lang="ja-JP" altLang="en-US" sz="2000" b="1"/>
          </a:p>
        </p:txBody>
      </p:sp>
      <p:sp>
        <p:nvSpPr>
          <p:cNvPr id="11" name="テキスト ボックス 10">
            <a:extLst>
              <a:ext uri="{FF2B5EF4-FFF2-40B4-BE49-F238E27FC236}">
                <a16:creationId xmlns:a16="http://schemas.microsoft.com/office/drawing/2014/main" id="{6F54AB54-83B4-BC91-AC29-53DE89EC7A83}"/>
              </a:ext>
            </a:extLst>
          </p:cNvPr>
          <p:cNvSpPr txBox="1"/>
          <p:nvPr/>
        </p:nvSpPr>
        <p:spPr>
          <a:xfrm>
            <a:off x="890954" y="594526"/>
            <a:ext cx="5158154" cy="523220"/>
          </a:xfrm>
          <a:prstGeom prst="rect">
            <a:avLst/>
          </a:prstGeom>
          <a:noFill/>
        </p:spPr>
        <p:txBody>
          <a:bodyPr wrap="square" rtlCol="0">
            <a:spAutoFit/>
          </a:bodyPr>
          <a:lstStyle/>
          <a:p>
            <a:r>
              <a:rPr kumimoji="1" lang="en-US" altLang="ja-JP" sz="2800" b="1" dirty="0">
                <a:solidFill>
                  <a:schemeClr val="accent1"/>
                </a:solidFill>
              </a:rPr>
              <a:t>How to Start </a:t>
            </a:r>
            <a:endParaRPr kumimoji="1" lang="ja-JP" altLang="en-US" sz="2800" b="1">
              <a:solidFill>
                <a:schemeClr val="accent1"/>
              </a:solidFill>
            </a:endParaRPr>
          </a:p>
        </p:txBody>
      </p:sp>
    </p:spTree>
    <p:extLst>
      <p:ext uri="{BB962C8B-B14F-4D97-AF65-F5344CB8AC3E}">
        <p14:creationId xmlns:p14="http://schemas.microsoft.com/office/powerpoint/2010/main" val="3339152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E1A6313-19C6-4C11-AC20-9BD83CEDC31E}"/>
              </a:ext>
            </a:extLst>
          </p:cNvPr>
          <p:cNvSpPr/>
          <p:nvPr/>
        </p:nvSpPr>
        <p:spPr>
          <a:xfrm>
            <a:off x="415965" y="130421"/>
            <a:ext cx="5952270" cy="584775"/>
          </a:xfrm>
          <a:prstGeom prst="rect">
            <a:avLst/>
          </a:prstGeom>
        </p:spPr>
        <p:txBody>
          <a:bodyPr wrap="none">
            <a:spAutoFit/>
          </a:bodyPr>
          <a:lstStyle/>
          <a:p>
            <a:r>
              <a:rPr lang="ja-JP" altLang="ja-JP" sz="3200" b="1" kern="100" dirty="0">
                <a:solidFill>
                  <a:srgbClr val="00B0F0"/>
                </a:solidFill>
                <a:latin typeface="Century" panose="02040604050505020304" pitchFamily="18" charset="0"/>
                <a:ea typeface="HG丸ｺﾞｼｯｸM-PRO" panose="020F0600000000000000" pitchFamily="50" charset="-128"/>
                <a:cs typeface="Times New Roman" panose="02020603050405020304" pitchFamily="18" charset="0"/>
              </a:rPr>
              <a:t>※コース</a:t>
            </a:r>
            <a:r>
              <a:rPr lang="ja-JP" altLang="en-US" sz="3200" b="1" kern="100" dirty="0">
                <a:solidFill>
                  <a:srgbClr val="00B0F0"/>
                </a:solidFill>
                <a:latin typeface="Century" panose="02040604050505020304" pitchFamily="18" charset="0"/>
                <a:ea typeface="HG丸ｺﾞｼｯｸM-PRO" panose="020F0600000000000000" pitchFamily="50" charset="-128"/>
                <a:cs typeface="Times New Roman" panose="02020603050405020304" pitchFamily="18" charset="0"/>
              </a:rPr>
              <a:t>内でのアップ</a:t>
            </a:r>
            <a:r>
              <a:rPr lang="ja-JP" altLang="ja-JP" sz="3200" b="1" kern="100" dirty="0">
                <a:solidFill>
                  <a:srgbClr val="00B0F0"/>
                </a:solidFill>
                <a:latin typeface="Century" panose="02040604050505020304" pitchFamily="18" charset="0"/>
                <a:ea typeface="HG丸ｺﾞｼｯｸM-PRO" panose="020F0600000000000000" pitchFamily="50" charset="-128"/>
                <a:cs typeface="Times New Roman" panose="02020603050405020304" pitchFamily="18" charset="0"/>
              </a:rPr>
              <a:t>について</a:t>
            </a:r>
            <a:endParaRPr lang="ja-JP" altLang="ja-JP" sz="3200" b="1"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B74E9EB1-C7B1-4CB8-BA0C-81763F54B44F}"/>
              </a:ext>
            </a:extLst>
          </p:cNvPr>
          <p:cNvSpPr/>
          <p:nvPr/>
        </p:nvSpPr>
        <p:spPr>
          <a:xfrm>
            <a:off x="254874" y="715196"/>
            <a:ext cx="11682251" cy="6370975"/>
          </a:xfrm>
          <a:prstGeom prst="rect">
            <a:avLst/>
          </a:prstGeom>
        </p:spPr>
        <p:txBody>
          <a:bodyPr wrap="square">
            <a:spAutoFit/>
          </a:bodyPr>
          <a:lstStyle/>
          <a:p>
            <a:pPr marL="476250" indent="-476250" algn="l"/>
            <a:r>
              <a:rPr lang="en-US" altLang="ja-JP" sz="2800" kern="50" dirty="0">
                <a:solidFill>
                  <a:srgbClr val="00000A"/>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a:t>
            </a:r>
            <a:r>
              <a:rPr lang="ja-JP" altLang="ja-JP" sz="3200" u="wavy" kern="50" dirty="0">
                <a:solidFill>
                  <a:srgbClr val="00000A"/>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９月</a:t>
            </a:r>
            <a:r>
              <a:rPr lang="en-US" altLang="ja-JP" sz="3200" u="wavy" kern="50" dirty="0">
                <a:solidFill>
                  <a:srgbClr val="00000A"/>
                </a:solidFill>
                <a:latin typeface="HGPｺﾞｼｯｸE" panose="020B0900000000000000" pitchFamily="50" charset="-128"/>
                <a:ea typeface="HGPｺﾞｼｯｸE" panose="020B0900000000000000" pitchFamily="50" charset="-128"/>
                <a:cs typeface="HG丸ｺﾞｼｯｸM-PRO" panose="020F0600000000000000" pitchFamily="50" charset="-128"/>
              </a:rPr>
              <a:t>14</a:t>
            </a:r>
            <a:r>
              <a:rPr lang="ja-JP" altLang="ja-JP" sz="3200" u="wavy" kern="50" dirty="0">
                <a:solidFill>
                  <a:srgbClr val="00000A"/>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日（土）フリー競技においては</a:t>
            </a:r>
            <a:r>
              <a:rPr lang="ja-JP" altLang="ja-JP" sz="3200" kern="50" dirty="0">
                <a:solidFill>
                  <a:srgbClr val="00000A"/>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9</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時</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00</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分から</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1</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０時</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50</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分</a:t>
            </a:r>
            <a:r>
              <a:rPr lang="ja-JP" altLang="ja-JP" sz="3200" kern="50" dirty="0">
                <a:solidFill>
                  <a:srgbClr val="00000A"/>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及び中学男子競技最終走者が３週目スタジアム内通過後（概ね</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1</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１時</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40</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分）から</a:t>
            </a:r>
            <a:r>
              <a:rPr lang="ja-JP" altLang="ja-JP" sz="3200" kern="50" dirty="0">
                <a:solidFill>
                  <a:srgbClr val="00000A"/>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一般・高校女子競技スタート時間１０分前（</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１２時</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20</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分）まで</a:t>
            </a:r>
            <a:r>
              <a:rPr lang="ja-JP" altLang="ja-JP" sz="3200" kern="50" dirty="0">
                <a:solidFill>
                  <a:srgbClr val="00000A"/>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、一般・高校男子スタート前の</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13</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時から</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13</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時</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40</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分</a:t>
            </a:r>
            <a:r>
              <a:rPr lang="ja-JP" altLang="ja-JP" sz="3200" kern="50" dirty="0">
                <a:solidFill>
                  <a:srgbClr val="00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まで、</a:t>
            </a:r>
            <a:r>
              <a:rPr lang="ja-JP" altLang="ja-JP" sz="3200" kern="50" dirty="0">
                <a:solidFill>
                  <a:srgbClr val="00000A"/>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全コース内でアップ可能とします。（レース中のアップは禁止とします。）</a:t>
            </a:r>
            <a:endParaRPr lang="ja-JP" altLang="ja-JP" sz="3200" kern="50" dirty="0">
              <a:solidFill>
                <a:srgbClr val="00000A"/>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476250" indent="-476250" algn="l"/>
            <a:r>
              <a:rPr lang="en-US" altLang="ja-JP" sz="2400" u="none" strike="noStrike" kern="50" dirty="0">
                <a:solidFill>
                  <a:srgbClr val="00000A"/>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 </a:t>
            </a:r>
            <a:r>
              <a:rPr lang="en-US" altLang="ja-JP" sz="2800" kern="50" dirty="0">
                <a:solidFill>
                  <a:srgbClr val="00000A"/>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a:t>
            </a:r>
            <a:r>
              <a:rPr lang="ja-JP" altLang="ja-JP" sz="3200" u="wavy" kern="50" dirty="0">
                <a:solidFill>
                  <a:srgbClr val="00000A"/>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９月</a:t>
            </a:r>
            <a:r>
              <a:rPr lang="en-US" altLang="ja-JP" sz="3200" u="wavy" kern="50" dirty="0">
                <a:solidFill>
                  <a:srgbClr val="00000A"/>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1</a:t>
            </a:r>
            <a:r>
              <a:rPr lang="en-US" altLang="ja-JP" sz="3200" u="wavy" kern="50" dirty="0">
                <a:solidFill>
                  <a:srgbClr val="00000A"/>
                </a:solidFill>
                <a:latin typeface="HGPｺﾞｼｯｸE" panose="020B0900000000000000" pitchFamily="50" charset="-128"/>
                <a:ea typeface="HGPｺﾞｼｯｸE" panose="020B0900000000000000" pitchFamily="50" charset="-128"/>
                <a:cs typeface="HG丸ｺﾞｼｯｸM-PRO" panose="020F0600000000000000" pitchFamily="50" charset="-128"/>
              </a:rPr>
              <a:t>5</a:t>
            </a:r>
            <a:r>
              <a:rPr lang="ja-JP" altLang="ja-JP" sz="3200" u="wavy" kern="50" dirty="0">
                <a:solidFill>
                  <a:srgbClr val="00000A"/>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日（日）クラシカル競技においては</a:t>
            </a:r>
            <a:r>
              <a:rPr lang="ja-JP" altLang="ja-JP" sz="3200" kern="50" dirty="0">
                <a:solidFill>
                  <a:srgbClr val="00000A"/>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8</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時</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00</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分から</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9</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時</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20</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分</a:t>
            </a:r>
            <a:r>
              <a:rPr lang="ja-JP" altLang="ja-JP" sz="3200" kern="50" dirty="0">
                <a:solidFill>
                  <a:srgbClr val="00000A"/>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及び一般・高校女子スタート前の</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10</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時</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15</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分から</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1</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０時</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55</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分</a:t>
            </a:r>
            <a:r>
              <a:rPr lang="ja-JP" altLang="ja-JP" sz="3200" kern="50" dirty="0">
                <a:solidFill>
                  <a:srgbClr val="00000A"/>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まで、一般・高校男子スタート前の</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11</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時</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35</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分から</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12</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時</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15</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分</a:t>
            </a:r>
            <a:r>
              <a:rPr lang="ja-JP" altLang="ja-JP" sz="3200" kern="50" dirty="0">
                <a:solidFill>
                  <a:srgbClr val="00000A"/>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の間、全コース内でアップ可能とします。</a:t>
            </a:r>
            <a:endParaRPr lang="ja-JP" altLang="ja-JP" sz="3200" kern="50" dirty="0">
              <a:solidFill>
                <a:srgbClr val="00000A"/>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476250" indent="-476250" algn="l"/>
            <a:r>
              <a:rPr lang="ja-JP" altLang="ja-JP" sz="3200" kern="50" dirty="0">
                <a:solidFill>
                  <a:srgbClr val="00000A"/>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　　　また、最終種目の小学校男女スタート前の</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13</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時</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30</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分から</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14</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時</a:t>
            </a:r>
            <a:r>
              <a:rPr lang="en-US"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30</a:t>
            </a:r>
            <a:r>
              <a:rPr lang="ja-JP" altLang="ja-JP" sz="3200" kern="50" dirty="0">
                <a:solidFill>
                  <a:srgbClr val="FF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分</a:t>
            </a:r>
            <a:r>
              <a:rPr lang="ja-JP" altLang="ja-JP" sz="3200" kern="50" dirty="0">
                <a:solidFill>
                  <a:srgbClr val="000000"/>
                </a:solidFill>
                <a:effectLst/>
                <a:latin typeface="HGPｺﾞｼｯｸE" panose="020B0900000000000000" pitchFamily="50" charset="-128"/>
                <a:ea typeface="HGPｺﾞｼｯｸE" panose="020B0900000000000000" pitchFamily="50" charset="-128"/>
                <a:cs typeface="HG丸ｺﾞｼｯｸM-PRO" panose="020F0600000000000000" pitchFamily="50" charset="-128"/>
              </a:rPr>
              <a:t>までコースオープンとします。</a:t>
            </a:r>
            <a:endParaRPr lang="ja-JP" altLang="ja-JP" sz="3200" kern="50" dirty="0">
              <a:solidFill>
                <a:srgbClr val="00000A"/>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810163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419FEAF-895D-A026-FBFE-9A0A71C74175}"/>
              </a:ext>
            </a:extLst>
          </p:cNvPr>
          <p:cNvSpPr txBox="1"/>
          <p:nvPr/>
        </p:nvSpPr>
        <p:spPr>
          <a:xfrm>
            <a:off x="257908" y="316523"/>
            <a:ext cx="6670430" cy="523220"/>
          </a:xfrm>
          <a:prstGeom prst="rect">
            <a:avLst/>
          </a:prstGeom>
          <a:noFill/>
        </p:spPr>
        <p:txBody>
          <a:bodyPr wrap="square" rtlCol="0">
            <a:spAutoFit/>
          </a:bodyPr>
          <a:lstStyle/>
          <a:p>
            <a:r>
              <a:rPr kumimoji="1" lang="en-US" altLang="ja-JP" sz="2800" b="1" dirty="0">
                <a:solidFill>
                  <a:schemeClr val="accent1"/>
                </a:solidFill>
              </a:rPr>
              <a:t>About Warming-Up within the Course</a:t>
            </a:r>
            <a:endParaRPr kumimoji="1" lang="ja-JP" altLang="en-US" sz="2800" b="1">
              <a:solidFill>
                <a:schemeClr val="accent1"/>
              </a:solidFill>
            </a:endParaRPr>
          </a:p>
        </p:txBody>
      </p:sp>
      <p:sp>
        <p:nvSpPr>
          <p:cNvPr id="3" name="テキスト ボックス 2">
            <a:extLst>
              <a:ext uri="{FF2B5EF4-FFF2-40B4-BE49-F238E27FC236}">
                <a16:creationId xmlns:a16="http://schemas.microsoft.com/office/drawing/2014/main" id="{98D9523E-DD0B-9394-64D5-14765AF97E9B}"/>
              </a:ext>
            </a:extLst>
          </p:cNvPr>
          <p:cNvSpPr txBox="1"/>
          <p:nvPr/>
        </p:nvSpPr>
        <p:spPr>
          <a:xfrm>
            <a:off x="257908" y="856357"/>
            <a:ext cx="11418277" cy="6001643"/>
          </a:xfrm>
          <a:prstGeom prst="rect">
            <a:avLst/>
          </a:prstGeom>
          <a:noFill/>
        </p:spPr>
        <p:txBody>
          <a:bodyPr wrap="square" rtlCol="0">
            <a:spAutoFit/>
          </a:bodyPr>
          <a:lstStyle/>
          <a:p>
            <a:pPr marL="285750" indent="-285750">
              <a:buFont typeface="Wingdings" pitchFamily="2" charset="2"/>
              <a:buChar char="n"/>
            </a:pPr>
            <a:r>
              <a:rPr kumimoji="1" lang="es-ES" altLang="ja-JP" sz="2400" b="1" dirty="0" err="1"/>
              <a:t>On</a:t>
            </a:r>
            <a:r>
              <a:rPr kumimoji="1" lang="es-ES" altLang="ja-JP" sz="2400" b="1" dirty="0"/>
              <a:t> </a:t>
            </a:r>
            <a:r>
              <a:rPr kumimoji="1" lang="es-ES" altLang="ja-JP" sz="2400" b="1" dirty="0" err="1"/>
              <a:t>Saturday</a:t>
            </a:r>
            <a:r>
              <a:rPr kumimoji="1" lang="es-ES" altLang="ja-JP" sz="2400" b="1" dirty="0"/>
              <a:t>, </a:t>
            </a:r>
            <a:r>
              <a:rPr kumimoji="1" lang="es-ES" altLang="ja-JP" sz="2400" b="1" dirty="0" err="1"/>
              <a:t>September</a:t>
            </a:r>
            <a:r>
              <a:rPr kumimoji="1" lang="es-ES" altLang="ja-JP" sz="2400" b="1" dirty="0"/>
              <a:t> 14, in </a:t>
            </a:r>
            <a:r>
              <a:rPr kumimoji="1" lang="es-ES" altLang="ja-JP" sz="2400" b="1" dirty="0" err="1"/>
              <a:t>the</a:t>
            </a:r>
            <a:r>
              <a:rPr kumimoji="1" lang="es-ES" altLang="ja-JP" sz="2400" b="1" dirty="0"/>
              <a:t> free </a:t>
            </a:r>
            <a:r>
              <a:rPr kumimoji="1" lang="es-ES" altLang="ja-JP" sz="2400" b="1" dirty="0" err="1"/>
              <a:t>technique</a:t>
            </a:r>
            <a:r>
              <a:rPr kumimoji="1" lang="es-ES" altLang="ja-JP" sz="2400" b="1" dirty="0"/>
              <a:t> </a:t>
            </a:r>
            <a:r>
              <a:rPr kumimoji="1" lang="es-ES" altLang="ja-JP" sz="2400" b="1" dirty="0" err="1"/>
              <a:t>rollet</a:t>
            </a:r>
            <a:r>
              <a:rPr kumimoji="1" lang="es-ES" altLang="ja-JP" sz="2400" b="1" dirty="0"/>
              <a:t> </a:t>
            </a:r>
            <a:r>
              <a:rPr kumimoji="1" lang="es-ES" altLang="ja-JP" sz="2400" b="1" dirty="0" err="1"/>
              <a:t>ski</a:t>
            </a:r>
            <a:r>
              <a:rPr kumimoji="1" lang="es-ES" altLang="ja-JP" sz="2400" b="1" dirty="0"/>
              <a:t> </a:t>
            </a:r>
            <a:r>
              <a:rPr kumimoji="1" lang="es-ES" altLang="ja-JP" sz="2400" b="1" dirty="0" err="1"/>
              <a:t>competition</a:t>
            </a:r>
            <a:r>
              <a:rPr kumimoji="1" lang="es-ES" altLang="ja-JP" sz="2400" b="1" dirty="0"/>
              <a:t>, </a:t>
            </a:r>
            <a:r>
              <a:rPr kumimoji="1" lang="es-ES" altLang="ja-JP" sz="2400" b="1" dirty="0" err="1"/>
              <a:t>from</a:t>
            </a:r>
            <a:r>
              <a:rPr kumimoji="1" lang="es-ES" altLang="ja-JP" sz="2400" b="1" dirty="0"/>
              <a:t> </a:t>
            </a:r>
            <a:r>
              <a:rPr kumimoji="1" lang="es-ES" altLang="ja-JP" sz="2400" b="1" u="sng" dirty="0">
                <a:solidFill>
                  <a:srgbClr val="FF0000"/>
                </a:solidFill>
              </a:rPr>
              <a:t>9:00 am </a:t>
            </a:r>
            <a:r>
              <a:rPr kumimoji="1" lang="es-ES" altLang="ja-JP" sz="2400" b="1" u="sng" dirty="0" err="1">
                <a:solidFill>
                  <a:srgbClr val="FF0000"/>
                </a:solidFill>
              </a:rPr>
              <a:t>to</a:t>
            </a:r>
            <a:r>
              <a:rPr kumimoji="1" lang="es-ES" altLang="ja-JP" sz="2400" b="1" u="sng" dirty="0">
                <a:solidFill>
                  <a:srgbClr val="FF0000"/>
                </a:solidFill>
              </a:rPr>
              <a:t> 10:50 am </a:t>
            </a:r>
            <a:r>
              <a:rPr kumimoji="1" lang="es-ES" altLang="ja-JP" sz="2400" b="1" dirty="0"/>
              <a:t>and after </a:t>
            </a:r>
            <a:r>
              <a:rPr kumimoji="1" lang="es-ES" altLang="ja-JP" sz="2400" b="1" dirty="0" err="1"/>
              <a:t>the</a:t>
            </a:r>
            <a:r>
              <a:rPr kumimoji="1" lang="es-ES" altLang="ja-JP" sz="2400" b="1" dirty="0"/>
              <a:t> </a:t>
            </a:r>
            <a:r>
              <a:rPr kumimoji="1" lang="es-ES" altLang="ja-JP" sz="2400" b="1" dirty="0" err="1"/>
              <a:t>last</a:t>
            </a:r>
            <a:r>
              <a:rPr kumimoji="1" lang="es-ES" altLang="ja-JP" sz="2400" b="1" dirty="0"/>
              <a:t> runner </a:t>
            </a:r>
            <a:r>
              <a:rPr kumimoji="1" lang="es-ES" altLang="ja-JP" sz="2400" b="1" dirty="0" err="1"/>
              <a:t>of</a:t>
            </a:r>
            <a:r>
              <a:rPr kumimoji="1" lang="es-ES" altLang="ja-JP" sz="2400" b="1" dirty="0"/>
              <a:t> </a:t>
            </a:r>
            <a:r>
              <a:rPr kumimoji="1" lang="es-ES" altLang="ja-JP" sz="2400" b="1" dirty="0" err="1"/>
              <a:t>the</a:t>
            </a:r>
            <a:r>
              <a:rPr kumimoji="1" lang="es-ES" altLang="ja-JP" sz="2400" b="1" dirty="0"/>
              <a:t> junior </a:t>
            </a:r>
            <a:r>
              <a:rPr kumimoji="1" lang="es-ES" altLang="ja-JP" sz="2400" b="1" dirty="0" err="1"/>
              <a:t>high</a:t>
            </a:r>
            <a:r>
              <a:rPr kumimoji="1" lang="es-ES" altLang="ja-JP" sz="2400" b="1" dirty="0"/>
              <a:t> </a:t>
            </a:r>
            <a:r>
              <a:rPr kumimoji="1" lang="es-ES" altLang="ja-JP" sz="2400" b="1" dirty="0" err="1"/>
              <a:t>school</a:t>
            </a:r>
            <a:r>
              <a:rPr kumimoji="1" lang="es-ES" altLang="ja-JP" sz="2400" b="1" dirty="0"/>
              <a:t> </a:t>
            </a:r>
            <a:r>
              <a:rPr kumimoji="1" lang="es-ES" altLang="ja-JP" sz="2400" b="1" dirty="0" err="1"/>
              <a:t>boys</a:t>
            </a:r>
            <a:r>
              <a:rPr kumimoji="1" lang="es-ES" altLang="ja-JP" sz="2400" b="1" dirty="0"/>
              <a:t>' </a:t>
            </a:r>
            <a:r>
              <a:rPr kumimoji="1" lang="es-ES" altLang="ja-JP" sz="2400" b="1" dirty="0" err="1"/>
              <a:t>competition</a:t>
            </a:r>
            <a:r>
              <a:rPr kumimoji="1" lang="es-ES" altLang="ja-JP" sz="2400" b="1" dirty="0"/>
              <a:t> </a:t>
            </a:r>
            <a:r>
              <a:rPr kumimoji="1" lang="es-ES" altLang="ja-JP" sz="2400" b="1" dirty="0" err="1"/>
              <a:t>passes</a:t>
            </a:r>
            <a:r>
              <a:rPr kumimoji="1" lang="es-ES" altLang="ja-JP" sz="2400" b="1" dirty="0"/>
              <a:t> </a:t>
            </a:r>
            <a:r>
              <a:rPr kumimoji="1" lang="es-ES" altLang="ja-JP" sz="2400" b="1" dirty="0" err="1"/>
              <a:t>through</a:t>
            </a:r>
            <a:r>
              <a:rPr kumimoji="1" lang="es-ES" altLang="ja-JP" sz="2400" b="1" dirty="0"/>
              <a:t> </a:t>
            </a:r>
            <a:r>
              <a:rPr kumimoji="1" lang="es-ES" altLang="ja-JP" sz="2400" b="1" dirty="0" err="1"/>
              <a:t>the</a:t>
            </a:r>
            <a:r>
              <a:rPr kumimoji="1" lang="es-ES" altLang="ja-JP" sz="2400" b="1" dirty="0"/>
              <a:t> </a:t>
            </a:r>
            <a:r>
              <a:rPr kumimoji="1" lang="es-ES" altLang="ja-JP" sz="2400" b="1" dirty="0" err="1"/>
              <a:t>stadium</a:t>
            </a:r>
            <a:r>
              <a:rPr kumimoji="1" lang="es-ES" altLang="ja-JP" sz="2400" b="1" dirty="0"/>
              <a:t> </a:t>
            </a:r>
            <a:r>
              <a:rPr kumimoji="1" lang="es-ES" altLang="ja-JP" sz="2400" b="1" dirty="0" err="1"/>
              <a:t>on</a:t>
            </a:r>
            <a:r>
              <a:rPr kumimoji="1" lang="es-ES" altLang="ja-JP" sz="2400" b="1" dirty="0"/>
              <a:t> </a:t>
            </a:r>
            <a:r>
              <a:rPr kumimoji="1" lang="es-ES" altLang="ja-JP" sz="2400" b="1" dirty="0" err="1"/>
              <a:t>the</a:t>
            </a:r>
            <a:r>
              <a:rPr kumimoji="1" lang="es-ES" altLang="ja-JP" sz="2400" b="1" dirty="0"/>
              <a:t> </a:t>
            </a:r>
            <a:r>
              <a:rPr kumimoji="1" lang="es-ES" altLang="ja-JP" sz="2400" b="1" dirty="0" err="1"/>
              <a:t>third</a:t>
            </a:r>
            <a:r>
              <a:rPr kumimoji="1" lang="es-ES" altLang="ja-JP" sz="2400" b="1" dirty="0"/>
              <a:t> </a:t>
            </a:r>
            <a:r>
              <a:rPr kumimoji="1" lang="es-ES" altLang="ja-JP" sz="2400" b="1" dirty="0" err="1"/>
              <a:t>laps</a:t>
            </a:r>
            <a:r>
              <a:rPr kumimoji="1" lang="es-ES" altLang="ja-JP" sz="2400" b="1" dirty="0"/>
              <a:t> (</a:t>
            </a:r>
            <a:r>
              <a:rPr kumimoji="1" lang="es-ES" altLang="ja-JP" sz="2400" b="1" u="sng" dirty="0" err="1">
                <a:solidFill>
                  <a:srgbClr val="FF0000"/>
                </a:solidFill>
              </a:rPr>
              <a:t>approx</a:t>
            </a:r>
            <a:r>
              <a:rPr kumimoji="1" lang="es-ES" altLang="ja-JP" sz="2400" b="1" u="sng" dirty="0">
                <a:solidFill>
                  <a:srgbClr val="FF0000"/>
                </a:solidFill>
              </a:rPr>
              <a:t>. 11:40 am</a:t>
            </a:r>
            <a:r>
              <a:rPr kumimoji="1" lang="es-ES" altLang="ja-JP" sz="2400" b="1" dirty="0"/>
              <a:t>) </a:t>
            </a:r>
            <a:r>
              <a:rPr kumimoji="1" lang="es-ES" altLang="ja-JP" sz="2400" b="1" dirty="0" err="1"/>
              <a:t>until</a:t>
            </a:r>
            <a:r>
              <a:rPr kumimoji="1" lang="es-ES" altLang="ja-JP" sz="2400" b="1" dirty="0"/>
              <a:t> 10 minutes </a:t>
            </a:r>
            <a:r>
              <a:rPr kumimoji="1" lang="es-ES" altLang="ja-JP" sz="2400" b="1" dirty="0" err="1"/>
              <a:t>before</a:t>
            </a:r>
            <a:r>
              <a:rPr kumimoji="1" lang="es-ES" altLang="ja-JP" sz="2400" b="1" dirty="0"/>
              <a:t> </a:t>
            </a:r>
            <a:r>
              <a:rPr kumimoji="1" lang="es-ES" altLang="ja-JP" sz="2400" b="1" dirty="0" err="1"/>
              <a:t>the</a:t>
            </a:r>
            <a:r>
              <a:rPr kumimoji="1" lang="es-ES" altLang="ja-JP" sz="2400" b="1" dirty="0"/>
              <a:t> </a:t>
            </a:r>
            <a:r>
              <a:rPr kumimoji="1" lang="es-ES" altLang="ja-JP" sz="2400" b="1" dirty="0" err="1"/>
              <a:t>start</a:t>
            </a:r>
            <a:r>
              <a:rPr kumimoji="1" lang="es-ES" altLang="ja-JP" sz="2400" b="1" dirty="0"/>
              <a:t> time </a:t>
            </a:r>
            <a:r>
              <a:rPr kumimoji="1" lang="es-ES" altLang="ja-JP" sz="2400" b="1" dirty="0" err="1"/>
              <a:t>of</a:t>
            </a:r>
            <a:r>
              <a:rPr kumimoji="1" lang="es-ES" altLang="ja-JP" sz="2400" b="1" dirty="0"/>
              <a:t> </a:t>
            </a:r>
            <a:r>
              <a:rPr kumimoji="1" lang="es-ES" altLang="ja-JP" sz="2400" b="1" dirty="0" err="1"/>
              <a:t>the</a:t>
            </a:r>
            <a:r>
              <a:rPr kumimoji="1" lang="es-ES" altLang="ja-JP" sz="2400" b="1" dirty="0"/>
              <a:t> </a:t>
            </a:r>
            <a:r>
              <a:rPr kumimoji="1" lang="es-ES" altLang="ja-JP" sz="2400" b="1" dirty="0" err="1"/>
              <a:t>Women’s</a:t>
            </a:r>
            <a:r>
              <a:rPr kumimoji="1" lang="es-ES" altLang="ja-JP" sz="2400" b="1" dirty="0"/>
              <a:t> </a:t>
            </a:r>
            <a:r>
              <a:rPr lang="es-ES" altLang="ja-JP" sz="2400" b="1" dirty="0"/>
              <a:t>open </a:t>
            </a:r>
            <a:r>
              <a:rPr kumimoji="1" lang="es-ES" altLang="ja-JP" sz="2400" b="1" dirty="0"/>
              <a:t>and </a:t>
            </a:r>
            <a:r>
              <a:rPr kumimoji="1" lang="es-ES" altLang="ja-JP" sz="2400" b="1" dirty="0" err="1"/>
              <a:t>high</a:t>
            </a:r>
            <a:r>
              <a:rPr kumimoji="1" lang="es-ES" altLang="ja-JP" sz="2400" b="1" dirty="0"/>
              <a:t> </a:t>
            </a:r>
            <a:r>
              <a:rPr kumimoji="1" lang="es-ES" altLang="ja-JP" sz="2400" b="1" dirty="0" err="1"/>
              <a:t>school</a:t>
            </a:r>
            <a:r>
              <a:rPr kumimoji="1" lang="es-ES" altLang="ja-JP" sz="2400" b="1" dirty="0"/>
              <a:t> </a:t>
            </a:r>
            <a:r>
              <a:rPr kumimoji="1" lang="es-ES" altLang="ja-JP" sz="2400" b="1" dirty="0" err="1"/>
              <a:t>girls</a:t>
            </a:r>
            <a:r>
              <a:rPr kumimoji="1" lang="es-ES" altLang="ja-JP" sz="2400" b="1" dirty="0"/>
              <a:t>' </a:t>
            </a:r>
            <a:r>
              <a:rPr kumimoji="1" lang="es-ES" altLang="ja-JP" sz="2400" b="1" dirty="0" err="1"/>
              <a:t>competition</a:t>
            </a:r>
            <a:r>
              <a:rPr kumimoji="1" lang="es-ES" altLang="ja-JP" sz="2400" b="1" dirty="0"/>
              <a:t> (</a:t>
            </a:r>
            <a:r>
              <a:rPr kumimoji="1" lang="es-ES" altLang="ja-JP" sz="2400" b="1" dirty="0">
                <a:solidFill>
                  <a:srgbClr val="FF0000"/>
                </a:solidFill>
              </a:rPr>
              <a:t>12:20 pm</a:t>
            </a:r>
            <a:r>
              <a:rPr kumimoji="1" lang="es-ES" altLang="ja-JP" sz="2400" b="1" dirty="0"/>
              <a:t>), and </a:t>
            </a:r>
            <a:r>
              <a:rPr kumimoji="1" lang="es-ES" altLang="ja-JP" sz="2400" b="1" dirty="0" err="1"/>
              <a:t>from</a:t>
            </a:r>
            <a:r>
              <a:rPr kumimoji="1" lang="es-ES" altLang="ja-JP" sz="2400" b="1" dirty="0"/>
              <a:t> </a:t>
            </a:r>
            <a:r>
              <a:rPr kumimoji="1" lang="es-ES" altLang="ja-JP" sz="2400" b="1" u="sng" dirty="0">
                <a:solidFill>
                  <a:srgbClr val="FF0000"/>
                </a:solidFill>
              </a:rPr>
              <a:t>13:00 pm </a:t>
            </a:r>
            <a:r>
              <a:rPr kumimoji="1" lang="es-ES" altLang="ja-JP" sz="2400" b="1" u="sng" dirty="0" err="1">
                <a:solidFill>
                  <a:srgbClr val="FF0000"/>
                </a:solidFill>
              </a:rPr>
              <a:t>to</a:t>
            </a:r>
            <a:r>
              <a:rPr kumimoji="1" lang="es-ES" altLang="ja-JP" sz="2400" b="1" u="sng" dirty="0">
                <a:solidFill>
                  <a:srgbClr val="FF0000"/>
                </a:solidFill>
              </a:rPr>
              <a:t> 13:40 pm </a:t>
            </a:r>
            <a:r>
              <a:rPr kumimoji="1" lang="es-ES" altLang="ja-JP" sz="2400" b="1" dirty="0" err="1"/>
              <a:t>before</a:t>
            </a:r>
            <a:r>
              <a:rPr kumimoji="1" lang="es-ES" altLang="ja-JP" sz="2400" b="1" dirty="0"/>
              <a:t> </a:t>
            </a:r>
            <a:r>
              <a:rPr kumimoji="1" lang="es-ES" altLang="ja-JP" sz="2400" b="1" dirty="0" err="1"/>
              <a:t>the</a:t>
            </a:r>
            <a:r>
              <a:rPr kumimoji="1" lang="es-ES" altLang="ja-JP" sz="2400" b="1" dirty="0"/>
              <a:t> </a:t>
            </a:r>
            <a:r>
              <a:rPr kumimoji="1" lang="es-ES" altLang="ja-JP" sz="2400" b="1" dirty="0" err="1"/>
              <a:t>start</a:t>
            </a:r>
            <a:r>
              <a:rPr kumimoji="1" lang="es-ES" altLang="ja-JP" sz="2400" b="1" dirty="0"/>
              <a:t> time </a:t>
            </a:r>
            <a:r>
              <a:rPr kumimoji="1" lang="es-ES" altLang="ja-JP" sz="2400" b="1" dirty="0" err="1"/>
              <a:t>of</a:t>
            </a:r>
            <a:r>
              <a:rPr kumimoji="1" lang="es-ES" altLang="ja-JP" sz="2400" b="1" dirty="0"/>
              <a:t> </a:t>
            </a:r>
            <a:r>
              <a:rPr kumimoji="1" lang="es-ES" altLang="ja-JP" sz="2400" b="1" dirty="0" err="1"/>
              <a:t>the</a:t>
            </a:r>
            <a:r>
              <a:rPr kumimoji="1" lang="es-ES" altLang="ja-JP" sz="2400" b="1" dirty="0"/>
              <a:t> general and </a:t>
            </a:r>
            <a:r>
              <a:rPr kumimoji="1" lang="es-ES" altLang="ja-JP" sz="2400" b="1" dirty="0" err="1"/>
              <a:t>high</a:t>
            </a:r>
            <a:r>
              <a:rPr kumimoji="1" lang="es-ES" altLang="ja-JP" sz="2400" b="1" dirty="0"/>
              <a:t> </a:t>
            </a:r>
            <a:r>
              <a:rPr kumimoji="1" lang="es-ES" altLang="ja-JP" sz="2400" b="1" dirty="0" err="1"/>
              <a:t>school</a:t>
            </a:r>
            <a:r>
              <a:rPr kumimoji="1" lang="es-ES" altLang="ja-JP" sz="2400" b="1" dirty="0"/>
              <a:t> </a:t>
            </a:r>
            <a:r>
              <a:rPr kumimoji="1" lang="es-ES" altLang="ja-JP" sz="2400" b="1" dirty="0" err="1"/>
              <a:t>boys</a:t>
            </a:r>
            <a:r>
              <a:rPr kumimoji="1" lang="es-ES" altLang="ja-JP" sz="2400" b="1" dirty="0"/>
              <a:t>' </a:t>
            </a:r>
            <a:r>
              <a:rPr kumimoji="1" lang="es-ES" altLang="ja-JP" sz="2400" b="1" dirty="0" err="1"/>
              <a:t>competition</a:t>
            </a:r>
            <a:r>
              <a:rPr kumimoji="1" lang="es-ES" altLang="ja-JP" sz="2400" b="1" dirty="0"/>
              <a:t>, </a:t>
            </a:r>
            <a:r>
              <a:rPr kumimoji="1" lang="es-ES" altLang="ja-JP" sz="2400" b="1" dirty="0" err="1"/>
              <a:t>all</a:t>
            </a:r>
            <a:r>
              <a:rPr kumimoji="1" lang="es-ES" altLang="ja-JP" sz="2400" b="1" dirty="0"/>
              <a:t> runners can do </a:t>
            </a:r>
            <a:r>
              <a:rPr lang="es-ES" altLang="ja-JP" sz="2400" b="1" dirty="0" err="1"/>
              <a:t>warm</a:t>
            </a:r>
            <a:r>
              <a:rPr lang="es-ES" altLang="ja-JP" sz="2400" b="1" dirty="0"/>
              <a:t>-up in </a:t>
            </a:r>
            <a:r>
              <a:rPr lang="es-ES" altLang="ja-JP" sz="2400" b="1" dirty="0" err="1"/>
              <a:t>all</a:t>
            </a:r>
            <a:r>
              <a:rPr lang="es-ES" altLang="ja-JP" sz="2400" b="1" dirty="0"/>
              <a:t> </a:t>
            </a:r>
            <a:r>
              <a:rPr lang="es-ES" altLang="ja-JP" sz="2400" b="1" dirty="0" err="1"/>
              <a:t>course</a:t>
            </a:r>
            <a:r>
              <a:rPr lang="es-ES" altLang="ja-JP" sz="2400" b="1" dirty="0"/>
              <a:t> </a:t>
            </a:r>
            <a:r>
              <a:rPr lang="es-ES" altLang="ja-JP" sz="2400" b="1" dirty="0" err="1"/>
              <a:t>area</a:t>
            </a:r>
            <a:r>
              <a:rPr lang="es-ES" altLang="ja-JP" sz="2400" b="1" dirty="0"/>
              <a:t> (</a:t>
            </a:r>
            <a:r>
              <a:rPr lang="es-ES" altLang="ja-JP" sz="2400" b="1" dirty="0" err="1"/>
              <a:t>Warm</a:t>
            </a:r>
            <a:r>
              <a:rPr lang="es-ES" altLang="ja-JP" sz="2400" b="1" dirty="0"/>
              <a:t>-u</a:t>
            </a:r>
            <a:r>
              <a:rPr kumimoji="1" lang="es-ES" altLang="ja-JP" sz="2400" b="1" dirty="0"/>
              <a:t>ps are </a:t>
            </a:r>
            <a:r>
              <a:rPr kumimoji="1" lang="es-ES" altLang="ja-JP" sz="2400" b="1" dirty="0" err="1"/>
              <a:t>not</a:t>
            </a:r>
            <a:r>
              <a:rPr kumimoji="1" lang="es-ES" altLang="ja-JP" sz="2400" b="1" dirty="0"/>
              <a:t> </a:t>
            </a:r>
            <a:r>
              <a:rPr kumimoji="1" lang="es-ES" altLang="ja-JP" sz="2400" b="1" dirty="0" err="1"/>
              <a:t>allowed</a:t>
            </a:r>
            <a:r>
              <a:rPr kumimoji="1" lang="es-ES" altLang="ja-JP" sz="2400" b="1" dirty="0"/>
              <a:t> </a:t>
            </a:r>
            <a:r>
              <a:rPr kumimoji="1" lang="es-ES" altLang="ja-JP" sz="2400" b="1" dirty="0" err="1"/>
              <a:t>during</a:t>
            </a:r>
            <a:r>
              <a:rPr kumimoji="1" lang="es-ES" altLang="ja-JP" sz="2400" b="1" dirty="0"/>
              <a:t> </a:t>
            </a:r>
            <a:r>
              <a:rPr kumimoji="1" lang="es-ES" altLang="ja-JP" sz="2400" b="1" dirty="0" err="1"/>
              <a:t>the</a:t>
            </a:r>
            <a:r>
              <a:rPr kumimoji="1" lang="es-ES" altLang="ja-JP" sz="2400" b="1" dirty="0"/>
              <a:t> </a:t>
            </a:r>
            <a:r>
              <a:rPr kumimoji="1" lang="es-ES" altLang="ja-JP" sz="2400" b="1" dirty="0" err="1"/>
              <a:t>race</a:t>
            </a:r>
            <a:r>
              <a:rPr lang="es-ES" altLang="ja-JP" sz="2400" b="1" dirty="0"/>
              <a:t>). </a:t>
            </a:r>
          </a:p>
          <a:p>
            <a:pPr marL="285750" indent="-285750">
              <a:buFont typeface="Wingdings" pitchFamily="2" charset="2"/>
              <a:buChar char="n"/>
            </a:pPr>
            <a:endParaRPr kumimoji="1" lang="es-ES" altLang="ja-JP" sz="2400" b="1" dirty="0"/>
          </a:p>
          <a:p>
            <a:pPr marL="285750" indent="-285750">
              <a:buFont typeface="Wingdings" pitchFamily="2" charset="2"/>
              <a:buChar char="n"/>
            </a:pPr>
            <a:r>
              <a:rPr kumimoji="1" lang="es-ES" altLang="ja-JP" sz="2400" b="1" dirty="0" err="1"/>
              <a:t>On</a:t>
            </a:r>
            <a:r>
              <a:rPr kumimoji="1" lang="es-ES" altLang="ja-JP" sz="2400" b="1" dirty="0"/>
              <a:t> </a:t>
            </a:r>
            <a:r>
              <a:rPr kumimoji="1" lang="es-ES" altLang="ja-JP" sz="2400" b="1" dirty="0" err="1"/>
              <a:t>Sunday</a:t>
            </a:r>
            <a:r>
              <a:rPr kumimoji="1" lang="es-ES" altLang="ja-JP" sz="2400" b="1" dirty="0"/>
              <a:t>, </a:t>
            </a:r>
            <a:r>
              <a:rPr kumimoji="1" lang="es-ES" altLang="ja-JP" sz="2400" b="1" dirty="0" err="1"/>
              <a:t>September</a:t>
            </a:r>
            <a:r>
              <a:rPr kumimoji="1" lang="es-ES" altLang="ja-JP" sz="2400" b="1" dirty="0"/>
              <a:t> 15, in </a:t>
            </a:r>
            <a:r>
              <a:rPr kumimoji="1" lang="es-ES" altLang="ja-JP" sz="2400" b="1" dirty="0" err="1"/>
              <a:t>the</a:t>
            </a:r>
            <a:r>
              <a:rPr kumimoji="1" lang="es-ES" altLang="ja-JP" sz="2400" b="1" dirty="0"/>
              <a:t> </a:t>
            </a:r>
            <a:r>
              <a:rPr kumimoji="1" lang="es-ES" altLang="ja-JP" sz="2400" b="1" dirty="0" err="1"/>
              <a:t>Classic</a:t>
            </a:r>
            <a:r>
              <a:rPr kumimoji="1" lang="es-ES" altLang="ja-JP" sz="2400" b="1" dirty="0"/>
              <a:t> </a:t>
            </a:r>
            <a:r>
              <a:rPr kumimoji="1" lang="es-ES" altLang="ja-JP" sz="2400" b="1" dirty="0" err="1"/>
              <a:t>technique</a:t>
            </a:r>
            <a:r>
              <a:rPr kumimoji="1" lang="es-ES" altLang="ja-JP" sz="2400" b="1" dirty="0"/>
              <a:t> </a:t>
            </a:r>
            <a:r>
              <a:rPr kumimoji="1" lang="es-ES" altLang="ja-JP" sz="2400" b="1" dirty="0" err="1"/>
              <a:t>roller</a:t>
            </a:r>
            <a:r>
              <a:rPr kumimoji="1" lang="es-ES" altLang="ja-JP" sz="2400" b="1" dirty="0"/>
              <a:t> </a:t>
            </a:r>
            <a:r>
              <a:rPr kumimoji="1" lang="es-ES" altLang="ja-JP" sz="2400" b="1" dirty="0" err="1"/>
              <a:t>ski</a:t>
            </a:r>
            <a:r>
              <a:rPr kumimoji="1" lang="es-ES" altLang="ja-JP" sz="2400" b="1" dirty="0"/>
              <a:t> </a:t>
            </a:r>
            <a:r>
              <a:rPr kumimoji="1" lang="es-ES" altLang="ja-JP" sz="2400" b="1" dirty="0" err="1"/>
              <a:t>competitions</a:t>
            </a:r>
            <a:r>
              <a:rPr kumimoji="1" lang="es-ES" altLang="ja-JP" sz="2400" b="1" dirty="0"/>
              <a:t>, </a:t>
            </a:r>
            <a:r>
              <a:rPr kumimoji="1" lang="es-ES" altLang="ja-JP" sz="2400" b="1" dirty="0" err="1"/>
              <a:t>the</a:t>
            </a:r>
            <a:r>
              <a:rPr kumimoji="1" lang="es-ES" altLang="ja-JP" sz="2400" b="1" dirty="0"/>
              <a:t> </a:t>
            </a:r>
            <a:r>
              <a:rPr kumimoji="1" lang="es-ES" altLang="ja-JP" sz="2400" b="1" dirty="0" err="1"/>
              <a:t>course</a:t>
            </a:r>
            <a:r>
              <a:rPr kumimoji="1" lang="es-ES" altLang="ja-JP" sz="2400" b="1" dirty="0"/>
              <a:t> </a:t>
            </a:r>
            <a:r>
              <a:rPr kumimoji="1" lang="es-ES" altLang="ja-JP" sz="2400" b="1" dirty="0" err="1"/>
              <a:t>will</a:t>
            </a:r>
            <a:r>
              <a:rPr kumimoji="1" lang="es-ES" altLang="ja-JP" sz="2400" b="1" dirty="0"/>
              <a:t> be open </a:t>
            </a:r>
            <a:r>
              <a:rPr kumimoji="1" lang="es-ES" altLang="ja-JP" sz="2400" b="1" dirty="0" err="1"/>
              <a:t>from</a:t>
            </a:r>
            <a:r>
              <a:rPr kumimoji="1" lang="es-ES" altLang="ja-JP" sz="2400" b="1" dirty="0"/>
              <a:t> </a:t>
            </a:r>
            <a:r>
              <a:rPr kumimoji="1" lang="es-ES" altLang="ja-JP" sz="2400" b="1" u="sng" dirty="0">
                <a:solidFill>
                  <a:srgbClr val="FF0000"/>
                </a:solidFill>
              </a:rPr>
              <a:t>8:00 </a:t>
            </a:r>
            <a:r>
              <a:rPr lang="es-ES" altLang="ja-JP" sz="2400" b="1" u="sng" dirty="0">
                <a:solidFill>
                  <a:srgbClr val="FF0000"/>
                </a:solidFill>
              </a:rPr>
              <a:t>am </a:t>
            </a:r>
            <a:r>
              <a:rPr kumimoji="1" lang="es-ES" altLang="ja-JP" sz="2400" b="1" u="sng" dirty="0" err="1">
                <a:solidFill>
                  <a:srgbClr val="FF0000"/>
                </a:solidFill>
              </a:rPr>
              <a:t>to</a:t>
            </a:r>
            <a:r>
              <a:rPr kumimoji="1" lang="es-ES" altLang="ja-JP" sz="2400" b="1" u="sng" dirty="0">
                <a:solidFill>
                  <a:srgbClr val="FF0000"/>
                </a:solidFill>
              </a:rPr>
              <a:t> 9:20 am </a:t>
            </a:r>
            <a:r>
              <a:rPr kumimoji="1" lang="es-ES" altLang="ja-JP" sz="2400" b="1" dirty="0"/>
              <a:t>and </a:t>
            </a:r>
            <a:r>
              <a:rPr kumimoji="1" lang="es-ES" altLang="ja-JP" sz="2400" b="1" dirty="0" err="1"/>
              <a:t>from</a:t>
            </a:r>
            <a:r>
              <a:rPr kumimoji="1" lang="es-ES" altLang="ja-JP" sz="2400" b="1" dirty="0"/>
              <a:t> </a:t>
            </a:r>
            <a:r>
              <a:rPr kumimoji="1" lang="es-ES" altLang="ja-JP" sz="2400" b="1" u="sng" dirty="0">
                <a:solidFill>
                  <a:srgbClr val="FF0000"/>
                </a:solidFill>
              </a:rPr>
              <a:t>10:15 am </a:t>
            </a:r>
            <a:r>
              <a:rPr kumimoji="1" lang="es-ES" altLang="ja-JP" sz="2400" b="1" u="sng" dirty="0" err="1">
                <a:solidFill>
                  <a:srgbClr val="FF0000"/>
                </a:solidFill>
              </a:rPr>
              <a:t>to</a:t>
            </a:r>
            <a:r>
              <a:rPr kumimoji="1" lang="es-ES" altLang="ja-JP" sz="2400" b="1" u="sng" dirty="0">
                <a:solidFill>
                  <a:srgbClr val="FF0000"/>
                </a:solidFill>
              </a:rPr>
              <a:t> 10:55 am </a:t>
            </a:r>
            <a:r>
              <a:rPr kumimoji="1" lang="es-ES" altLang="ja-JP" sz="2400" b="1" dirty="0" err="1"/>
              <a:t>before</a:t>
            </a:r>
            <a:r>
              <a:rPr kumimoji="1" lang="es-ES" altLang="ja-JP" sz="2400" b="1" dirty="0"/>
              <a:t> </a:t>
            </a:r>
            <a:r>
              <a:rPr kumimoji="1" lang="es-ES" altLang="ja-JP" sz="2400" b="1" dirty="0" err="1"/>
              <a:t>the</a:t>
            </a:r>
            <a:r>
              <a:rPr kumimoji="1" lang="es-ES" altLang="ja-JP" sz="2400" b="1" dirty="0"/>
              <a:t> </a:t>
            </a:r>
            <a:r>
              <a:rPr kumimoji="1" lang="es-ES" altLang="ja-JP" sz="2400" b="1" dirty="0" err="1"/>
              <a:t>start</a:t>
            </a:r>
            <a:r>
              <a:rPr kumimoji="1" lang="es-ES" altLang="ja-JP" sz="2400" b="1" dirty="0"/>
              <a:t> </a:t>
            </a:r>
            <a:r>
              <a:rPr kumimoji="1" lang="es-ES" altLang="ja-JP" sz="2400" b="1" dirty="0" err="1"/>
              <a:t>of</a:t>
            </a:r>
            <a:r>
              <a:rPr kumimoji="1" lang="es-ES" altLang="ja-JP" sz="2400" b="1" dirty="0"/>
              <a:t> </a:t>
            </a:r>
            <a:r>
              <a:rPr kumimoji="1" lang="es-ES" altLang="ja-JP" sz="2400" b="1" dirty="0" err="1"/>
              <a:t>the</a:t>
            </a:r>
            <a:r>
              <a:rPr kumimoji="1" lang="es-ES" altLang="ja-JP" sz="2400" b="1" dirty="0"/>
              <a:t> General and High </a:t>
            </a:r>
            <a:r>
              <a:rPr kumimoji="1" lang="es-ES" altLang="ja-JP" sz="2400" b="1" dirty="0" err="1"/>
              <a:t>School</a:t>
            </a:r>
            <a:r>
              <a:rPr kumimoji="1" lang="es-ES" altLang="ja-JP" sz="2400" b="1" dirty="0"/>
              <a:t> </a:t>
            </a:r>
            <a:r>
              <a:rPr kumimoji="1" lang="es-ES" altLang="ja-JP" sz="2400" b="1" dirty="0" err="1"/>
              <a:t>Girls</a:t>
            </a:r>
            <a:r>
              <a:rPr kumimoji="1" lang="es-ES" altLang="ja-JP" sz="2400" b="1" dirty="0"/>
              <a:t>, and </a:t>
            </a:r>
            <a:r>
              <a:rPr kumimoji="1" lang="es-ES" altLang="ja-JP" sz="2400" b="1" dirty="0" err="1"/>
              <a:t>from</a:t>
            </a:r>
            <a:r>
              <a:rPr kumimoji="1" lang="es-ES" altLang="ja-JP" sz="2400" b="1" dirty="0"/>
              <a:t> </a:t>
            </a:r>
            <a:r>
              <a:rPr kumimoji="1" lang="es-ES" altLang="ja-JP" sz="2400" b="1" u="sng" dirty="0">
                <a:solidFill>
                  <a:srgbClr val="FF0000"/>
                </a:solidFill>
              </a:rPr>
              <a:t>11:35 am </a:t>
            </a:r>
            <a:r>
              <a:rPr kumimoji="1" lang="es-ES" altLang="ja-JP" sz="2400" b="1" u="sng" dirty="0" err="1">
                <a:solidFill>
                  <a:srgbClr val="FF0000"/>
                </a:solidFill>
              </a:rPr>
              <a:t>to</a:t>
            </a:r>
            <a:r>
              <a:rPr kumimoji="1" lang="es-ES" altLang="ja-JP" sz="2400" b="1" u="sng" dirty="0">
                <a:solidFill>
                  <a:srgbClr val="FF0000"/>
                </a:solidFill>
              </a:rPr>
              <a:t> 12:15 pm </a:t>
            </a:r>
            <a:r>
              <a:rPr kumimoji="1" lang="es-ES" altLang="ja-JP" sz="2400" b="1" dirty="0" err="1"/>
              <a:t>before</a:t>
            </a:r>
            <a:r>
              <a:rPr kumimoji="1" lang="es-ES" altLang="ja-JP" sz="2400" b="1" dirty="0"/>
              <a:t> </a:t>
            </a:r>
            <a:r>
              <a:rPr kumimoji="1" lang="es-ES" altLang="ja-JP" sz="2400" b="1" dirty="0" err="1"/>
              <a:t>the</a:t>
            </a:r>
            <a:r>
              <a:rPr kumimoji="1" lang="es-ES" altLang="ja-JP" sz="2400" b="1" dirty="0"/>
              <a:t> </a:t>
            </a:r>
            <a:r>
              <a:rPr kumimoji="1" lang="es-ES" altLang="ja-JP" sz="2400" b="1" dirty="0" err="1"/>
              <a:t>start</a:t>
            </a:r>
            <a:r>
              <a:rPr kumimoji="1" lang="es-ES" altLang="ja-JP" sz="2400" b="1" dirty="0"/>
              <a:t> </a:t>
            </a:r>
            <a:r>
              <a:rPr kumimoji="1" lang="es-ES" altLang="ja-JP" sz="2400" b="1" dirty="0" err="1"/>
              <a:t>of</a:t>
            </a:r>
            <a:r>
              <a:rPr kumimoji="1" lang="es-ES" altLang="ja-JP" sz="2400" b="1" dirty="0"/>
              <a:t> </a:t>
            </a:r>
            <a:r>
              <a:rPr kumimoji="1" lang="es-ES" altLang="ja-JP" sz="2400" b="1" dirty="0" err="1"/>
              <a:t>the</a:t>
            </a:r>
            <a:r>
              <a:rPr kumimoji="1" lang="es-ES" altLang="ja-JP" sz="2400" b="1" dirty="0"/>
              <a:t> </a:t>
            </a:r>
            <a:r>
              <a:rPr kumimoji="1" lang="es-ES" altLang="ja-JP" sz="2400" b="1" dirty="0" err="1"/>
              <a:t>Men's</a:t>
            </a:r>
            <a:r>
              <a:rPr kumimoji="1" lang="es-ES" altLang="ja-JP" sz="2400" b="1" dirty="0"/>
              <a:t> open and High </a:t>
            </a:r>
            <a:r>
              <a:rPr kumimoji="1" lang="es-ES" altLang="ja-JP" sz="2400" b="1" dirty="0" err="1"/>
              <a:t>School</a:t>
            </a:r>
            <a:r>
              <a:rPr kumimoji="1" lang="es-ES" altLang="ja-JP" sz="2400" b="1" dirty="0"/>
              <a:t> Boys, </a:t>
            </a:r>
            <a:r>
              <a:rPr kumimoji="1" lang="es-ES" altLang="ja-JP" sz="2400" b="1" dirty="0" err="1"/>
              <a:t>during</a:t>
            </a:r>
            <a:r>
              <a:rPr kumimoji="1" lang="es-ES" altLang="ja-JP" sz="2400" b="1" dirty="0"/>
              <a:t> </a:t>
            </a:r>
            <a:r>
              <a:rPr kumimoji="1" lang="es-ES" altLang="ja-JP" sz="2400" b="1" dirty="0" err="1"/>
              <a:t>which</a:t>
            </a:r>
            <a:r>
              <a:rPr kumimoji="1" lang="es-ES" altLang="ja-JP" sz="2400" b="1" dirty="0"/>
              <a:t> time </a:t>
            </a:r>
            <a:r>
              <a:rPr kumimoji="1" lang="es-ES" altLang="ja-JP" sz="2400" b="1" dirty="0" err="1"/>
              <a:t>the</a:t>
            </a:r>
            <a:r>
              <a:rPr kumimoji="1" lang="es-ES" altLang="ja-JP" sz="2400" b="1" dirty="0"/>
              <a:t> </a:t>
            </a:r>
            <a:r>
              <a:rPr kumimoji="1" lang="es-ES" altLang="ja-JP" sz="2400" b="1" dirty="0" err="1"/>
              <a:t>entire</a:t>
            </a:r>
            <a:r>
              <a:rPr kumimoji="1" lang="es-ES" altLang="ja-JP" sz="2400" b="1" dirty="0"/>
              <a:t> </a:t>
            </a:r>
            <a:r>
              <a:rPr kumimoji="1" lang="es-ES" altLang="ja-JP" sz="2400" b="1" dirty="0" err="1"/>
              <a:t>course</a:t>
            </a:r>
            <a:r>
              <a:rPr kumimoji="1" lang="es-ES" altLang="ja-JP" sz="2400" b="1" dirty="0"/>
              <a:t> </a:t>
            </a:r>
            <a:r>
              <a:rPr kumimoji="1" lang="es-ES" altLang="ja-JP" sz="2400" b="1" dirty="0" err="1"/>
              <a:t>will</a:t>
            </a:r>
            <a:r>
              <a:rPr kumimoji="1" lang="es-ES" altLang="ja-JP" sz="2400" b="1" dirty="0"/>
              <a:t> be open </a:t>
            </a:r>
            <a:r>
              <a:rPr kumimoji="1" lang="es-ES" altLang="ja-JP" sz="2400" b="1" dirty="0" err="1"/>
              <a:t>for</a:t>
            </a:r>
            <a:r>
              <a:rPr kumimoji="1" lang="es-ES" altLang="ja-JP" sz="2400" b="1" dirty="0"/>
              <a:t> </a:t>
            </a:r>
            <a:r>
              <a:rPr kumimoji="1" lang="es-ES" altLang="ja-JP" sz="2400" b="1" dirty="0" err="1"/>
              <a:t>warm</a:t>
            </a:r>
            <a:r>
              <a:rPr kumimoji="1" lang="es-ES" altLang="ja-JP" sz="2400" b="1" dirty="0"/>
              <a:t>-ups. </a:t>
            </a:r>
            <a:r>
              <a:rPr kumimoji="1" lang="es-ES" altLang="ja-JP" sz="2400" b="1" dirty="0" err="1"/>
              <a:t>The</a:t>
            </a:r>
            <a:r>
              <a:rPr kumimoji="1" lang="es-ES" altLang="ja-JP" sz="2400" b="1" dirty="0"/>
              <a:t> </a:t>
            </a:r>
            <a:r>
              <a:rPr kumimoji="1" lang="es-ES" altLang="ja-JP" sz="2400" b="1" dirty="0" err="1"/>
              <a:t>course</a:t>
            </a:r>
            <a:r>
              <a:rPr kumimoji="1" lang="es-ES" altLang="ja-JP" sz="2400" b="1" dirty="0"/>
              <a:t> </a:t>
            </a:r>
            <a:r>
              <a:rPr kumimoji="1" lang="es-ES" altLang="ja-JP" sz="2400" b="1" dirty="0" err="1"/>
              <a:t>will</a:t>
            </a:r>
            <a:r>
              <a:rPr kumimoji="1" lang="es-ES" altLang="ja-JP" sz="2400" b="1" dirty="0"/>
              <a:t> </a:t>
            </a:r>
            <a:r>
              <a:rPr kumimoji="1" lang="es-ES" altLang="ja-JP" sz="2400" b="1" dirty="0" err="1"/>
              <a:t>also</a:t>
            </a:r>
            <a:r>
              <a:rPr kumimoji="1" lang="es-ES" altLang="ja-JP" sz="2400" b="1" dirty="0"/>
              <a:t> be open </a:t>
            </a:r>
            <a:r>
              <a:rPr kumimoji="1" lang="es-ES" altLang="ja-JP" sz="2400" b="1" dirty="0" err="1"/>
              <a:t>from</a:t>
            </a:r>
            <a:r>
              <a:rPr kumimoji="1" lang="es-ES" altLang="ja-JP" sz="2400" b="1" dirty="0"/>
              <a:t> </a:t>
            </a:r>
            <a:r>
              <a:rPr kumimoji="1" lang="es-ES" altLang="ja-JP" sz="2400" b="1" u="sng" dirty="0">
                <a:solidFill>
                  <a:srgbClr val="FF0000"/>
                </a:solidFill>
              </a:rPr>
              <a:t>13:30 </a:t>
            </a:r>
            <a:r>
              <a:rPr lang="es-ES" altLang="ja-JP" sz="2400" b="1" u="sng" dirty="0">
                <a:solidFill>
                  <a:srgbClr val="FF0000"/>
                </a:solidFill>
              </a:rPr>
              <a:t>pm </a:t>
            </a:r>
            <a:r>
              <a:rPr kumimoji="1" lang="es-ES" altLang="ja-JP" sz="2400" b="1" u="sng" dirty="0" err="1">
                <a:solidFill>
                  <a:srgbClr val="FF0000"/>
                </a:solidFill>
              </a:rPr>
              <a:t>to</a:t>
            </a:r>
            <a:r>
              <a:rPr kumimoji="1" lang="es-ES" altLang="ja-JP" sz="2400" b="1" u="sng" dirty="0">
                <a:solidFill>
                  <a:srgbClr val="FF0000"/>
                </a:solidFill>
              </a:rPr>
              <a:t> 14:30 pm </a:t>
            </a:r>
            <a:r>
              <a:rPr kumimoji="1" lang="es-ES" altLang="ja-JP" sz="2400" b="1" dirty="0" err="1"/>
              <a:t>before</a:t>
            </a:r>
            <a:r>
              <a:rPr kumimoji="1" lang="es-ES" altLang="ja-JP" sz="2400" b="1" dirty="0"/>
              <a:t> </a:t>
            </a:r>
            <a:r>
              <a:rPr kumimoji="1" lang="es-ES" altLang="ja-JP" sz="2400" b="1" dirty="0" err="1"/>
              <a:t>the</a:t>
            </a:r>
            <a:r>
              <a:rPr kumimoji="1" lang="es-ES" altLang="ja-JP" sz="2400" b="1" dirty="0"/>
              <a:t> </a:t>
            </a:r>
            <a:r>
              <a:rPr kumimoji="1" lang="es-ES" altLang="ja-JP" sz="2400" b="1" dirty="0" err="1"/>
              <a:t>start</a:t>
            </a:r>
            <a:r>
              <a:rPr kumimoji="1" lang="es-ES" altLang="ja-JP" sz="2400" b="1" dirty="0"/>
              <a:t> </a:t>
            </a:r>
            <a:r>
              <a:rPr kumimoji="1" lang="es-ES" altLang="ja-JP" sz="2400" b="1" dirty="0" err="1"/>
              <a:t>of</a:t>
            </a:r>
            <a:r>
              <a:rPr kumimoji="1" lang="es-ES" altLang="ja-JP" sz="2400" b="1" dirty="0"/>
              <a:t> </a:t>
            </a:r>
            <a:r>
              <a:rPr kumimoji="1" lang="es-ES" altLang="ja-JP" sz="2400" b="1" dirty="0" err="1"/>
              <a:t>the</a:t>
            </a:r>
            <a:r>
              <a:rPr kumimoji="1" lang="es-ES" altLang="ja-JP" sz="2400" b="1" dirty="0"/>
              <a:t> final </a:t>
            </a:r>
            <a:r>
              <a:rPr kumimoji="1" lang="es-ES" altLang="ja-JP" sz="2400" b="1" dirty="0" err="1"/>
              <a:t>event</a:t>
            </a:r>
            <a:r>
              <a:rPr kumimoji="1" lang="es-ES" altLang="ja-JP" sz="2400" b="1" dirty="0"/>
              <a:t> </a:t>
            </a:r>
            <a:r>
              <a:rPr kumimoji="1" lang="es-ES" altLang="ja-JP" sz="2400" b="1" dirty="0" err="1"/>
              <a:t>for</a:t>
            </a:r>
            <a:r>
              <a:rPr kumimoji="1" lang="es-ES" altLang="ja-JP" sz="2400" b="1" dirty="0"/>
              <a:t> </a:t>
            </a:r>
            <a:r>
              <a:rPr kumimoji="1" lang="es-ES" altLang="ja-JP" sz="2400" b="1" dirty="0" err="1"/>
              <a:t>elementary</a:t>
            </a:r>
            <a:r>
              <a:rPr kumimoji="1" lang="es-ES" altLang="ja-JP" sz="2400" b="1" dirty="0"/>
              <a:t> </a:t>
            </a:r>
            <a:r>
              <a:rPr kumimoji="1" lang="es-ES" altLang="ja-JP" sz="2400" b="1" dirty="0" err="1"/>
              <a:t>school</a:t>
            </a:r>
            <a:r>
              <a:rPr kumimoji="1" lang="es-ES" altLang="ja-JP" sz="2400" b="1" dirty="0"/>
              <a:t> </a:t>
            </a:r>
            <a:r>
              <a:rPr kumimoji="1" lang="es-ES" altLang="ja-JP" sz="2400" b="1" dirty="0" err="1"/>
              <a:t>boys</a:t>
            </a:r>
            <a:r>
              <a:rPr kumimoji="1" lang="es-ES" altLang="ja-JP" sz="2400" b="1" dirty="0"/>
              <a:t> and </a:t>
            </a:r>
            <a:r>
              <a:rPr kumimoji="1" lang="es-ES" altLang="ja-JP" sz="2400" b="1" dirty="0" err="1"/>
              <a:t>girls</a:t>
            </a:r>
            <a:r>
              <a:rPr kumimoji="1" lang="es-ES" altLang="ja-JP" sz="2400" b="1" dirty="0"/>
              <a:t>.</a:t>
            </a:r>
            <a:endParaRPr kumimoji="1" lang="ja-JP" altLang="en-US" sz="2400" b="1"/>
          </a:p>
        </p:txBody>
      </p:sp>
    </p:spTree>
    <p:extLst>
      <p:ext uri="{BB962C8B-B14F-4D97-AF65-F5344CB8AC3E}">
        <p14:creationId xmlns:p14="http://schemas.microsoft.com/office/powerpoint/2010/main" val="2114978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0DC2228-C182-4158-BB01-94F7D5394DB8}"/>
              </a:ext>
            </a:extLst>
          </p:cNvPr>
          <p:cNvSpPr/>
          <p:nvPr/>
        </p:nvSpPr>
        <p:spPr>
          <a:xfrm>
            <a:off x="642425" y="2505670"/>
            <a:ext cx="11549575" cy="923330"/>
          </a:xfrm>
          <a:prstGeom prst="rect">
            <a:avLst/>
          </a:prstGeom>
        </p:spPr>
        <p:txBody>
          <a:bodyPr wrap="square">
            <a:spAutoFit/>
          </a:bodyPr>
          <a:lstStyle/>
          <a:p>
            <a:r>
              <a:rPr lang="ja-JP" altLang="en-US" sz="5400" b="1" kern="100" dirty="0">
                <a:solidFill>
                  <a:srgbClr val="0070C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スタジアムゾーンコントロールについて</a:t>
            </a:r>
            <a:endParaRPr lang="en-US" altLang="ja-JP" sz="5400" b="1" kern="100" dirty="0">
              <a:solidFill>
                <a:srgbClr val="0070C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BD40F062-34E5-A675-4735-9DC17EAFBA86}"/>
              </a:ext>
            </a:extLst>
          </p:cNvPr>
          <p:cNvSpPr txBox="1"/>
          <p:nvPr/>
        </p:nvSpPr>
        <p:spPr>
          <a:xfrm>
            <a:off x="642425" y="3613532"/>
            <a:ext cx="5646097" cy="707886"/>
          </a:xfrm>
          <a:prstGeom prst="rect">
            <a:avLst/>
          </a:prstGeom>
          <a:noFill/>
        </p:spPr>
        <p:txBody>
          <a:bodyPr wrap="none" rtlCol="0">
            <a:spAutoFit/>
          </a:bodyPr>
          <a:lstStyle/>
          <a:p>
            <a:r>
              <a:rPr kumimoji="1" lang="en-US" altLang="ja-JP" sz="4000" b="1" dirty="0">
                <a:solidFill>
                  <a:srgbClr val="0070C0"/>
                </a:solidFill>
              </a:rPr>
              <a:t>Stadium </a:t>
            </a:r>
            <a:r>
              <a:rPr lang="en-US" altLang="ja-JP" sz="4000" b="1" dirty="0">
                <a:solidFill>
                  <a:srgbClr val="0070C0"/>
                </a:solidFill>
              </a:rPr>
              <a:t>Zone Control</a:t>
            </a:r>
            <a:endParaRPr kumimoji="1" lang="en-US" altLang="ja-JP" sz="4000" b="1" dirty="0">
              <a:solidFill>
                <a:srgbClr val="0070C0"/>
              </a:solidFill>
            </a:endParaRPr>
          </a:p>
        </p:txBody>
      </p:sp>
    </p:spTree>
    <p:extLst>
      <p:ext uri="{BB962C8B-B14F-4D97-AF65-F5344CB8AC3E}">
        <p14:creationId xmlns:p14="http://schemas.microsoft.com/office/powerpoint/2010/main" val="89058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7105353-E7BF-1275-D20B-F0F41313B8CD}"/>
              </a:ext>
            </a:extLst>
          </p:cNvPr>
          <p:cNvSpPr/>
          <p:nvPr/>
        </p:nvSpPr>
        <p:spPr>
          <a:xfrm>
            <a:off x="556642" y="411775"/>
            <a:ext cx="5952270" cy="584775"/>
          </a:xfrm>
          <a:prstGeom prst="rect">
            <a:avLst/>
          </a:prstGeom>
        </p:spPr>
        <p:txBody>
          <a:bodyPr wrap="none">
            <a:spAutoFit/>
          </a:bodyPr>
          <a:lstStyle/>
          <a:p>
            <a:r>
              <a:rPr lang="ja-JP" altLang="ja-JP" sz="3200" b="1" kern="100" dirty="0">
                <a:solidFill>
                  <a:srgbClr val="00B0F0"/>
                </a:solidFill>
                <a:latin typeface="Century" panose="02040604050505020304" pitchFamily="18" charset="0"/>
                <a:ea typeface="HG丸ｺﾞｼｯｸM-PRO" panose="020F0600000000000000" pitchFamily="50" charset="-128"/>
                <a:cs typeface="Times New Roman" panose="02020603050405020304" pitchFamily="18" charset="0"/>
              </a:rPr>
              <a:t>※コース</a:t>
            </a:r>
            <a:r>
              <a:rPr lang="ja-JP" altLang="en-US" sz="3200" b="1" kern="100" dirty="0">
                <a:solidFill>
                  <a:srgbClr val="00B0F0"/>
                </a:solidFill>
                <a:latin typeface="Century" panose="02040604050505020304" pitchFamily="18" charset="0"/>
                <a:ea typeface="HG丸ｺﾞｼｯｸM-PRO" panose="020F0600000000000000" pitchFamily="50" charset="-128"/>
                <a:cs typeface="Times New Roman" panose="02020603050405020304" pitchFamily="18" charset="0"/>
              </a:rPr>
              <a:t>オープン時間（概ね）</a:t>
            </a:r>
            <a:endParaRPr lang="ja-JP" altLang="ja-JP" sz="3200" b="1"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3366C3BA-962D-E82B-CF0B-368FF20F0683}"/>
              </a:ext>
            </a:extLst>
          </p:cNvPr>
          <p:cNvSpPr/>
          <p:nvPr/>
        </p:nvSpPr>
        <p:spPr>
          <a:xfrm>
            <a:off x="670559" y="1477108"/>
            <a:ext cx="3058755" cy="77372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solidFill>
                  <a:schemeClr val="tx1"/>
                </a:solidFill>
                <a:latin typeface="HGSｺﾞｼｯｸE" panose="020B0900000000000000" pitchFamily="50" charset="-128"/>
                <a:ea typeface="HGSｺﾞｼｯｸE" panose="020B0900000000000000" pitchFamily="50" charset="-128"/>
              </a:rPr>
              <a:t>9</a:t>
            </a:r>
            <a:r>
              <a:rPr kumimoji="1" lang="ja-JP" altLang="en-US" sz="2400" dirty="0">
                <a:solidFill>
                  <a:schemeClr val="tx1"/>
                </a:solidFill>
                <a:latin typeface="HGSｺﾞｼｯｸE" panose="020B0900000000000000" pitchFamily="50" charset="-128"/>
                <a:ea typeface="HGSｺﾞｼｯｸE" panose="020B0900000000000000" pitchFamily="50" charset="-128"/>
              </a:rPr>
              <a:t>月</a:t>
            </a:r>
            <a:r>
              <a:rPr kumimoji="1" lang="en-US" altLang="ja-JP" sz="2400" dirty="0">
                <a:solidFill>
                  <a:schemeClr val="tx1"/>
                </a:solidFill>
                <a:latin typeface="HGSｺﾞｼｯｸE" panose="020B0900000000000000" pitchFamily="50" charset="-128"/>
                <a:ea typeface="HGSｺﾞｼｯｸE" panose="020B0900000000000000" pitchFamily="50" charset="-128"/>
              </a:rPr>
              <a:t>14</a:t>
            </a:r>
            <a:r>
              <a:rPr kumimoji="1" lang="ja-JP" altLang="en-US" sz="2400" dirty="0">
                <a:solidFill>
                  <a:schemeClr val="tx1"/>
                </a:solidFill>
                <a:latin typeface="HGSｺﾞｼｯｸE" panose="020B0900000000000000" pitchFamily="50" charset="-128"/>
                <a:ea typeface="HGSｺﾞｼｯｸE" panose="020B0900000000000000" pitchFamily="50" charset="-128"/>
              </a:rPr>
              <a:t>日フリー競技</a:t>
            </a:r>
          </a:p>
        </p:txBody>
      </p:sp>
      <p:sp>
        <p:nvSpPr>
          <p:cNvPr id="5" name="正方形/長方形 4">
            <a:extLst>
              <a:ext uri="{FF2B5EF4-FFF2-40B4-BE49-F238E27FC236}">
                <a16:creationId xmlns:a16="http://schemas.microsoft.com/office/drawing/2014/main" id="{9F4FE3CF-FF00-80E6-308E-461895D0559C}"/>
              </a:ext>
            </a:extLst>
          </p:cNvPr>
          <p:cNvSpPr/>
          <p:nvPr/>
        </p:nvSpPr>
        <p:spPr>
          <a:xfrm>
            <a:off x="4755849" y="1229083"/>
            <a:ext cx="7413675" cy="25181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600" dirty="0">
                <a:solidFill>
                  <a:srgbClr val="FF0000"/>
                </a:solidFill>
                <a:latin typeface="HGSｺﾞｼｯｸE" panose="020B0900000000000000" pitchFamily="50" charset="-128"/>
                <a:ea typeface="HGSｺﾞｼｯｸE" panose="020B0900000000000000" pitchFamily="50" charset="-128"/>
              </a:rPr>
              <a:t>①９時～１０時５０分</a:t>
            </a:r>
            <a:endParaRPr lang="en-US" altLang="ja-JP" sz="3600" dirty="0">
              <a:solidFill>
                <a:srgbClr val="FF0000"/>
              </a:solidFill>
              <a:latin typeface="HGSｺﾞｼｯｸE" panose="020B0900000000000000" pitchFamily="50" charset="-128"/>
              <a:ea typeface="HGSｺﾞｼｯｸE" panose="020B0900000000000000" pitchFamily="50" charset="-128"/>
            </a:endParaRPr>
          </a:p>
          <a:p>
            <a:r>
              <a:rPr kumimoji="1" lang="ja-JP" altLang="en-US" sz="3600" dirty="0">
                <a:solidFill>
                  <a:srgbClr val="FF0000"/>
                </a:solidFill>
                <a:latin typeface="HGSｺﾞｼｯｸE" panose="020B0900000000000000" pitchFamily="50" charset="-128"/>
                <a:ea typeface="HGSｺﾞｼｯｸE" panose="020B0900000000000000" pitchFamily="50" charset="-128"/>
              </a:rPr>
              <a:t>②１１時４０分～</a:t>
            </a:r>
            <a:r>
              <a:rPr lang="ja-JP" altLang="en-US" sz="3600" dirty="0">
                <a:solidFill>
                  <a:srgbClr val="FF0000"/>
                </a:solidFill>
                <a:latin typeface="HGSｺﾞｼｯｸE" panose="020B0900000000000000" pitchFamily="50" charset="-128"/>
                <a:ea typeface="HGSｺﾞｼｯｸE" panose="020B0900000000000000" pitchFamily="50" charset="-128"/>
              </a:rPr>
              <a:t>１２時２０分</a:t>
            </a:r>
            <a:endParaRPr lang="en-US" altLang="ja-JP" sz="3600" dirty="0">
              <a:solidFill>
                <a:srgbClr val="FF0000"/>
              </a:solidFill>
              <a:latin typeface="HGSｺﾞｼｯｸE" panose="020B0900000000000000" pitchFamily="50" charset="-128"/>
              <a:ea typeface="HGSｺﾞｼｯｸE" panose="020B0900000000000000" pitchFamily="50" charset="-128"/>
            </a:endParaRPr>
          </a:p>
          <a:p>
            <a:r>
              <a:rPr kumimoji="1" lang="ja-JP" altLang="en-US" sz="3600" dirty="0">
                <a:solidFill>
                  <a:srgbClr val="FF0000"/>
                </a:solidFill>
                <a:latin typeface="HGSｺﾞｼｯｸE" panose="020B0900000000000000" pitchFamily="50" charset="-128"/>
                <a:ea typeface="HGSｺﾞｼｯｸE" panose="020B0900000000000000" pitchFamily="50" charset="-128"/>
              </a:rPr>
              <a:t>③１３時～１３時４０分</a:t>
            </a:r>
          </a:p>
        </p:txBody>
      </p:sp>
      <p:sp>
        <p:nvSpPr>
          <p:cNvPr id="6" name="正方形/長方形 5">
            <a:extLst>
              <a:ext uri="{FF2B5EF4-FFF2-40B4-BE49-F238E27FC236}">
                <a16:creationId xmlns:a16="http://schemas.microsoft.com/office/drawing/2014/main" id="{BDD605BB-367B-7F47-C6E0-E1DF325A6CC6}"/>
              </a:ext>
            </a:extLst>
          </p:cNvPr>
          <p:cNvSpPr/>
          <p:nvPr/>
        </p:nvSpPr>
        <p:spPr>
          <a:xfrm>
            <a:off x="670559" y="4021016"/>
            <a:ext cx="3437206" cy="77372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solidFill>
                  <a:schemeClr val="tx1"/>
                </a:solidFill>
                <a:latin typeface="HGSｺﾞｼｯｸE" panose="020B0900000000000000" pitchFamily="50" charset="-128"/>
                <a:ea typeface="HGSｺﾞｼｯｸE" panose="020B0900000000000000" pitchFamily="50" charset="-128"/>
              </a:rPr>
              <a:t>9</a:t>
            </a:r>
            <a:r>
              <a:rPr kumimoji="1" lang="ja-JP" altLang="en-US" sz="2400" dirty="0">
                <a:solidFill>
                  <a:schemeClr val="tx1"/>
                </a:solidFill>
                <a:latin typeface="HGSｺﾞｼｯｸE" panose="020B0900000000000000" pitchFamily="50" charset="-128"/>
                <a:ea typeface="HGSｺﾞｼｯｸE" panose="020B0900000000000000" pitchFamily="50" charset="-128"/>
              </a:rPr>
              <a:t>月</a:t>
            </a:r>
            <a:r>
              <a:rPr lang="en-US" altLang="ja-JP" sz="2400">
                <a:solidFill>
                  <a:schemeClr val="tx1"/>
                </a:solidFill>
                <a:latin typeface="HGSｺﾞｼｯｸE" panose="020B0900000000000000" pitchFamily="50" charset="-128"/>
                <a:ea typeface="HGSｺﾞｼｯｸE" panose="020B0900000000000000" pitchFamily="50" charset="-128"/>
              </a:rPr>
              <a:t>15</a:t>
            </a:r>
            <a:r>
              <a:rPr kumimoji="1" lang="ja-JP" altLang="en-US" sz="2400">
                <a:solidFill>
                  <a:schemeClr val="tx1"/>
                </a:solidFill>
                <a:latin typeface="HGSｺﾞｼｯｸE" panose="020B0900000000000000" pitchFamily="50" charset="-128"/>
                <a:ea typeface="HGSｺﾞｼｯｸE" panose="020B0900000000000000" pitchFamily="50" charset="-128"/>
              </a:rPr>
              <a:t>日</a:t>
            </a:r>
            <a:r>
              <a:rPr kumimoji="1" lang="ja-JP" altLang="en-US" sz="2400" dirty="0">
                <a:solidFill>
                  <a:schemeClr val="tx1"/>
                </a:solidFill>
                <a:latin typeface="HGSｺﾞｼｯｸE" panose="020B0900000000000000" pitchFamily="50" charset="-128"/>
                <a:ea typeface="HGSｺﾞｼｯｸE" panose="020B0900000000000000" pitchFamily="50" charset="-128"/>
              </a:rPr>
              <a:t>クラシカル競技</a:t>
            </a:r>
          </a:p>
        </p:txBody>
      </p:sp>
      <p:sp>
        <p:nvSpPr>
          <p:cNvPr id="7" name="正方形/長方形 6">
            <a:extLst>
              <a:ext uri="{FF2B5EF4-FFF2-40B4-BE49-F238E27FC236}">
                <a16:creationId xmlns:a16="http://schemas.microsoft.com/office/drawing/2014/main" id="{4389F1D1-CD9C-4903-5787-FCBA853D00BA}"/>
              </a:ext>
            </a:extLst>
          </p:cNvPr>
          <p:cNvSpPr/>
          <p:nvPr/>
        </p:nvSpPr>
        <p:spPr>
          <a:xfrm>
            <a:off x="4755849" y="3979734"/>
            <a:ext cx="7413675" cy="25181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600" dirty="0">
                <a:solidFill>
                  <a:srgbClr val="FF0000"/>
                </a:solidFill>
                <a:latin typeface="HGSｺﾞｼｯｸE" panose="020B0900000000000000" pitchFamily="50" charset="-128"/>
                <a:ea typeface="HGSｺﾞｼｯｸE" panose="020B0900000000000000" pitchFamily="50" charset="-128"/>
              </a:rPr>
              <a:t>①８時～９時２０分</a:t>
            </a:r>
            <a:endParaRPr lang="en-US" altLang="ja-JP" sz="3600" dirty="0">
              <a:solidFill>
                <a:srgbClr val="FF0000"/>
              </a:solidFill>
              <a:latin typeface="HGSｺﾞｼｯｸE" panose="020B0900000000000000" pitchFamily="50" charset="-128"/>
              <a:ea typeface="HGSｺﾞｼｯｸE" panose="020B0900000000000000" pitchFamily="50" charset="-128"/>
            </a:endParaRPr>
          </a:p>
          <a:p>
            <a:r>
              <a:rPr kumimoji="1" lang="ja-JP" altLang="en-US" sz="3600" dirty="0">
                <a:solidFill>
                  <a:srgbClr val="FF0000"/>
                </a:solidFill>
                <a:latin typeface="HGSｺﾞｼｯｸE" panose="020B0900000000000000" pitchFamily="50" charset="-128"/>
                <a:ea typeface="HGSｺﾞｼｯｸE" panose="020B0900000000000000" pitchFamily="50" charset="-128"/>
              </a:rPr>
              <a:t>②１０時１５分～</a:t>
            </a:r>
            <a:r>
              <a:rPr lang="ja-JP" altLang="en-US" sz="3600" dirty="0">
                <a:solidFill>
                  <a:srgbClr val="FF0000"/>
                </a:solidFill>
                <a:latin typeface="HGSｺﾞｼｯｸE" panose="020B0900000000000000" pitchFamily="50" charset="-128"/>
                <a:ea typeface="HGSｺﾞｼｯｸE" panose="020B0900000000000000" pitchFamily="50" charset="-128"/>
              </a:rPr>
              <a:t>１０時５５分</a:t>
            </a:r>
            <a:endParaRPr lang="en-US" altLang="ja-JP" sz="3600" dirty="0">
              <a:solidFill>
                <a:srgbClr val="FF0000"/>
              </a:solidFill>
              <a:latin typeface="HGSｺﾞｼｯｸE" panose="020B0900000000000000" pitchFamily="50" charset="-128"/>
              <a:ea typeface="HGSｺﾞｼｯｸE" panose="020B0900000000000000" pitchFamily="50" charset="-128"/>
            </a:endParaRPr>
          </a:p>
          <a:p>
            <a:r>
              <a:rPr kumimoji="1" lang="ja-JP" altLang="en-US" sz="3600" dirty="0">
                <a:solidFill>
                  <a:srgbClr val="FF0000"/>
                </a:solidFill>
                <a:latin typeface="HGSｺﾞｼｯｸE" panose="020B0900000000000000" pitchFamily="50" charset="-128"/>
                <a:ea typeface="HGSｺﾞｼｯｸE" panose="020B0900000000000000" pitchFamily="50" charset="-128"/>
              </a:rPr>
              <a:t>③１１時３５分～１２時１５分</a:t>
            </a:r>
            <a:endParaRPr kumimoji="1" lang="en-US" altLang="ja-JP" sz="3600" dirty="0">
              <a:solidFill>
                <a:srgbClr val="FF0000"/>
              </a:solidFill>
              <a:latin typeface="HGSｺﾞｼｯｸE" panose="020B0900000000000000" pitchFamily="50" charset="-128"/>
              <a:ea typeface="HGSｺﾞｼｯｸE" panose="020B0900000000000000" pitchFamily="50" charset="-128"/>
            </a:endParaRPr>
          </a:p>
          <a:p>
            <a:r>
              <a:rPr lang="ja-JP" altLang="en-US" sz="3600" dirty="0">
                <a:solidFill>
                  <a:srgbClr val="FF0000"/>
                </a:solidFill>
                <a:latin typeface="HGSｺﾞｼｯｸE" panose="020B0900000000000000" pitchFamily="50" charset="-128"/>
                <a:ea typeface="HGSｺﾞｼｯｸE" panose="020B0900000000000000" pitchFamily="50" charset="-128"/>
              </a:rPr>
              <a:t>④１３時３０分～１４時３０分</a:t>
            </a:r>
            <a:endParaRPr kumimoji="1" lang="ja-JP" altLang="en-US" sz="3600" dirty="0">
              <a:solidFill>
                <a:srgbClr val="FF0000"/>
              </a:solidFill>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2947036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7459021-18ED-16F1-15F5-5FCB0563E657}"/>
              </a:ext>
            </a:extLst>
          </p:cNvPr>
          <p:cNvSpPr txBox="1"/>
          <p:nvPr/>
        </p:nvSpPr>
        <p:spPr>
          <a:xfrm>
            <a:off x="257908" y="316523"/>
            <a:ext cx="6670430" cy="523220"/>
          </a:xfrm>
          <a:prstGeom prst="rect">
            <a:avLst/>
          </a:prstGeom>
          <a:noFill/>
        </p:spPr>
        <p:txBody>
          <a:bodyPr wrap="square" rtlCol="0">
            <a:spAutoFit/>
          </a:bodyPr>
          <a:lstStyle/>
          <a:p>
            <a:r>
              <a:rPr kumimoji="1" lang="en-US" altLang="ja-JP" sz="2800" b="1" dirty="0">
                <a:solidFill>
                  <a:schemeClr val="accent1"/>
                </a:solidFill>
              </a:rPr>
              <a:t>About Warming-Up within the Course</a:t>
            </a:r>
            <a:endParaRPr kumimoji="1" lang="ja-JP" altLang="en-US" sz="2800" b="1">
              <a:solidFill>
                <a:schemeClr val="accent1"/>
              </a:solidFill>
            </a:endParaRPr>
          </a:p>
        </p:txBody>
      </p:sp>
      <p:sp>
        <p:nvSpPr>
          <p:cNvPr id="4" name="テキスト ボックス 3">
            <a:extLst>
              <a:ext uri="{FF2B5EF4-FFF2-40B4-BE49-F238E27FC236}">
                <a16:creationId xmlns:a16="http://schemas.microsoft.com/office/drawing/2014/main" id="{B4964F55-D207-0EEE-F22E-924FCF3A02A4}"/>
              </a:ext>
            </a:extLst>
          </p:cNvPr>
          <p:cNvSpPr txBox="1"/>
          <p:nvPr/>
        </p:nvSpPr>
        <p:spPr>
          <a:xfrm>
            <a:off x="398585" y="1137138"/>
            <a:ext cx="11242430" cy="2308324"/>
          </a:xfrm>
          <a:prstGeom prst="rect">
            <a:avLst/>
          </a:prstGeom>
          <a:noFill/>
        </p:spPr>
        <p:txBody>
          <a:bodyPr wrap="square" rtlCol="0">
            <a:spAutoFit/>
          </a:bodyPr>
          <a:lstStyle/>
          <a:p>
            <a:r>
              <a:rPr kumimoji="1" lang="en-US" altLang="ja-JP" sz="2400" u="sng" dirty="0"/>
              <a:t>9/14</a:t>
            </a:r>
            <a:r>
              <a:rPr kumimoji="1" lang="en-US" altLang="ja-JP" sz="2400" dirty="0"/>
              <a:t> Free style roller ski competition</a:t>
            </a:r>
          </a:p>
          <a:p>
            <a:endParaRPr kumimoji="1" lang="en-US" altLang="ja-JP" sz="2400" dirty="0"/>
          </a:p>
          <a:p>
            <a:r>
              <a:rPr lang="en-US" altLang="ja-JP" sz="2400" dirty="0"/>
              <a:t>You can do warm-up </a:t>
            </a:r>
            <a:r>
              <a:rPr lang="en-US" altLang="ja-JP" sz="2400" b="1" u="sng" dirty="0">
                <a:solidFill>
                  <a:srgbClr val="FF0000"/>
                </a:solidFill>
              </a:rPr>
              <a:t>ONLY</a:t>
            </a:r>
            <a:r>
              <a:rPr lang="en-US" altLang="ja-JP" sz="2400" dirty="0"/>
              <a:t> those time zone: </a:t>
            </a:r>
          </a:p>
          <a:p>
            <a:pPr marL="342900" indent="-342900">
              <a:buFont typeface="Wingdings" pitchFamily="2" charset="2"/>
              <a:buChar char="n"/>
            </a:pPr>
            <a:r>
              <a:rPr lang="en-US" altLang="ja-JP" sz="2400" b="1" dirty="0"/>
              <a:t>9:00 am – 10: 50 am </a:t>
            </a:r>
          </a:p>
          <a:p>
            <a:pPr marL="342900" indent="-342900">
              <a:buFont typeface="Wingdings" pitchFamily="2" charset="2"/>
              <a:buChar char="n"/>
            </a:pPr>
            <a:r>
              <a:rPr kumimoji="1" lang="en-US" altLang="ja-JP" sz="2400" b="1" dirty="0"/>
              <a:t>Approx. 11</a:t>
            </a:r>
            <a:r>
              <a:rPr lang="en-US" altLang="ja-JP" sz="2400" b="1" dirty="0"/>
              <a:t>: 40 am – 12:20 pm</a:t>
            </a:r>
          </a:p>
          <a:p>
            <a:pPr marL="342900" indent="-342900">
              <a:buFont typeface="Wingdings" pitchFamily="2" charset="2"/>
              <a:buChar char="n"/>
            </a:pPr>
            <a:r>
              <a:rPr kumimoji="1" lang="en-US" altLang="ja-JP" sz="2400" b="1" dirty="0"/>
              <a:t>13:00 pm – 13:40 pm</a:t>
            </a:r>
            <a:endParaRPr kumimoji="1" lang="ja-JP" altLang="en-US" sz="2400" b="1"/>
          </a:p>
        </p:txBody>
      </p:sp>
      <p:sp>
        <p:nvSpPr>
          <p:cNvPr id="5" name="テキスト ボックス 4">
            <a:extLst>
              <a:ext uri="{FF2B5EF4-FFF2-40B4-BE49-F238E27FC236}">
                <a16:creationId xmlns:a16="http://schemas.microsoft.com/office/drawing/2014/main" id="{0507D229-FD63-A57D-2AAF-4D624CDFB524}"/>
              </a:ext>
            </a:extLst>
          </p:cNvPr>
          <p:cNvSpPr txBox="1"/>
          <p:nvPr/>
        </p:nvSpPr>
        <p:spPr>
          <a:xfrm>
            <a:off x="398585" y="3783888"/>
            <a:ext cx="11242430" cy="2677656"/>
          </a:xfrm>
          <a:prstGeom prst="rect">
            <a:avLst/>
          </a:prstGeom>
          <a:noFill/>
        </p:spPr>
        <p:txBody>
          <a:bodyPr wrap="square" rtlCol="0">
            <a:spAutoFit/>
          </a:bodyPr>
          <a:lstStyle/>
          <a:p>
            <a:r>
              <a:rPr kumimoji="1" lang="en-US" altLang="ja-JP" sz="2400" u="sng" dirty="0"/>
              <a:t>9/15</a:t>
            </a:r>
            <a:r>
              <a:rPr kumimoji="1" lang="en-US" altLang="ja-JP" sz="2400" dirty="0"/>
              <a:t> Classic style roller ski competition</a:t>
            </a:r>
          </a:p>
          <a:p>
            <a:endParaRPr kumimoji="1" lang="en-US" altLang="ja-JP" sz="2400" dirty="0"/>
          </a:p>
          <a:p>
            <a:r>
              <a:rPr lang="en-US" altLang="ja-JP" sz="2400" dirty="0"/>
              <a:t>You can do warm-up </a:t>
            </a:r>
            <a:r>
              <a:rPr lang="en-US" altLang="ja-JP" sz="2400" b="1" u="sng" dirty="0">
                <a:solidFill>
                  <a:srgbClr val="FF0000"/>
                </a:solidFill>
              </a:rPr>
              <a:t>ONLY</a:t>
            </a:r>
            <a:r>
              <a:rPr lang="en-US" altLang="ja-JP" sz="2400" dirty="0"/>
              <a:t> those time zone: </a:t>
            </a:r>
          </a:p>
          <a:p>
            <a:pPr marL="342900" indent="-342900">
              <a:buFont typeface="Wingdings" pitchFamily="2" charset="2"/>
              <a:buChar char="n"/>
            </a:pPr>
            <a:r>
              <a:rPr lang="en-US" altLang="ja-JP" sz="2400" b="1" dirty="0"/>
              <a:t>8:00 am – 9:20 am </a:t>
            </a:r>
          </a:p>
          <a:p>
            <a:pPr marL="342900" indent="-342900">
              <a:buFont typeface="Wingdings" pitchFamily="2" charset="2"/>
              <a:buChar char="n"/>
            </a:pPr>
            <a:r>
              <a:rPr kumimoji="1" lang="en-US" altLang="ja-JP" sz="2400" b="1" dirty="0"/>
              <a:t>10</a:t>
            </a:r>
            <a:r>
              <a:rPr lang="en-US" altLang="ja-JP" sz="2400" b="1" dirty="0"/>
              <a:t>:15 am – 10:55 pm</a:t>
            </a:r>
          </a:p>
          <a:p>
            <a:pPr marL="342900" indent="-342900">
              <a:buFont typeface="Wingdings" pitchFamily="2" charset="2"/>
              <a:buChar char="n"/>
            </a:pPr>
            <a:r>
              <a:rPr kumimoji="1" lang="en-US" altLang="ja-JP" sz="2400" b="1" dirty="0"/>
              <a:t>11:35 pm – 12:15 pm</a:t>
            </a:r>
          </a:p>
          <a:p>
            <a:pPr marL="342900" indent="-342900">
              <a:buFont typeface="Wingdings" pitchFamily="2" charset="2"/>
              <a:buChar char="n"/>
            </a:pPr>
            <a:r>
              <a:rPr lang="en-US" altLang="ja-JP" sz="2400" b="1" dirty="0"/>
              <a:t>13:30 pm – 14:30 pm</a:t>
            </a:r>
            <a:endParaRPr kumimoji="1" lang="ja-JP" altLang="en-US" sz="2400" b="1"/>
          </a:p>
        </p:txBody>
      </p:sp>
      <p:sp>
        <p:nvSpPr>
          <p:cNvPr id="6" name="テキスト ボックス 5">
            <a:extLst>
              <a:ext uri="{FF2B5EF4-FFF2-40B4-BE49-F238E27FC236}">
                <a16:creationId xmlns:a16="http://schemas.microsoft.com/office/drawing/2014/main" id="{58D810B2-8985-BEF7-E241-5B6B2E72F528}"/>
              </a:ext>
            </a:extLst>
          </p:cNvPr>
          <p:cNvSpPr txBox="1"/>
          <p:nvPr/>
        </p:nvSpPr>
        <p:spPr>
          <a:xfrm>
            <a:off x="7608277" y="2239108"/>
            <a:ext cx="4032738" cy="369332"/>
          </a:xfrm>
          <a:prstGeom prst="rect">
            <a:avLst/>
          </a:prstGeom>
          <a:noFill/>
        </p:spPr>
        <p:txBody>
          <a:bodyPr wrap="square" rtlCol="0">
            <a:spAutoFit/>
          </a:bodyPr>
          <a:lstStyle/>
          <a:p>
            <a:r>
              <a:rPr lang="en-US" altLang="ja-JP" dirty="0"/>
              <a:t> </a:t>
            </a:r>
            <a:endParaRPr kumimoji="1" lang="ja-JP" altLang="en-US"/>
          </a:p>
        </p:txBody>
      </p:sp>
    </p:spTree>
    <p:extLst>
      <p:ext uri="{BB962C8B-B14F-4D97-AF65-F5344CB8AC3E}">
        <p14:creationId xmlns:p14="http://schemas.microsoft.com/office/powerpoint/2010/main" val="752475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E3FFB4A-06D6-4B86-87BC-A8F25D4C5171}"/>
              </a:ext>
            </a:extLst>
          </p:cNvPr>
          <p:cNvSpPr/>
          <p:nvPr/>
        </p:nvSpPr>
        <p:spPr>
          <a:xfrm>
            <a:off x="668808" y="230677"/>
            <a:ext cx="4801314" cy="646331"/>
          </a:xfrm>
          <a:prstGeom prst="rect">
            <a:avLst/>
          </a:prstGeom>
        </p:spPr>
        <p:txBody>
          <a:bodyPr wrap="none">
            <a:spAutoFit/>
          </a:bodyPr>
          <a:lstStyle/>
          <a:p>
            <a:pPr algn="just">
              <a:spcAft>
                <a:spcPts val="0"/>
              </a:spcAft>
            </a:pPr>
            <a:r>
              <a:rPr lang="ja-JP" altLang="ja-JP" sz="3600" kern="100" dirty="0">
                <a:solidFill>
                  <a:srgbClr val="00B0F0"/>
                </a:solidFill>
                <a:latin typeface="Century" panose="02040604050505020304" pitchFamily="18" charset="0"/>
                <a:ea typeface="HG丸ｺﾞｼｯｸM-PRO" panose="020F0600000000000000" pitchFamily="50" charset="-128"/>
                <a:cs typeface="Times New Roman" panose="02020603050405020304" pitchFamily="18" charset="0"/>
              </a:rPr>
              <a:t>※リザルト等について</a:t>
            </a:r>
            <a:endParaRPr lang="ja-JP" altLang="ja-JP" sz="36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3ED027E8-669D-4E36-A219-BABB175B7F87}"/>
              </a:ext>
            </a:extLst>
          </p:cNvPr>
          <p:cNvSpPr/>
          <p:nvPr/>
        </p:nvSpPr>
        <p:spPr>
          <a:xfrm>
            <a:off x="391400" y="1314275"/>
            <a:ext cx="11409199" cy="2862322"/>
          </a:xfrm>
          <a:prstGeom prst="rect">
            <a:avLst/>
          </a:prstGeom>
        </p:spPr>
        <p:txBody>
          <a:bodyPr wrap="square">
            <a:spAutoFit/>
          </a:bodyPr>
          <a:lstStyle/>
          <a:p>
            <a:pPr algn="just">
              <a:spcAft>
                <a:spcPts val="0"/>
              </a:spcAft>
            </a:pPr>
            <a:r>
              <a:rPr lang="ja-JP" altLang="ja-JP" sz="24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3600" kern="100" dirty="0">
                <a:latin typeface="HGPｺﾞｼｯｸE" panose="020B0900000000000000" pitchFamily="50" charset="-128"/>
                <a:ea typeface="HGPｺﾞｼｯｸE" panose="020B0900000000000000" pitchFamily="50" charset="-128"/>
                <a:cs typeface="Times New Roman" panose="02020603050405020304" pitchFamily="18" charset="0"/>
              </a:rPr>
              <a:t>・各種目終了後、非公式成績表を掲示板にて発表し、１</a:t>
            </a:r>
            <a:endParaRPr lang="en-US" altLang="ja-JP" sz="3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spcAft>
                <a:spcPts val="0"/>
              </a:spcAft>
            </a:pPr>
            <a:r>
              <a:rPr lang="ja-JP" altLang="en-US" sz="3600"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ja-JP" sz="3600" kern="100" dirty="0">
                <a:latin typeface="HGPｺﾞｼｯｸE" panose="020B0900000000000000" pitchFamily="50" charset="-128"/>
                <a:ea typeface="HGPｺﾞｼｯｸE" panose="020B0900000000000000" pitchFamily="50" charset="-128"/>
                <a:cs typeface="Times New Roman" panose="02020603050405020304" pitchFamily="18" charset="0"/>
              </a:rPr>
              <a:t>５分経過後、公式記録に切り替えます。（感染症拡大</a:t>
            </a:r>
            <a:endParaRPr lang="en-US" altLang="ja-JP" sz="3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spcAft>
                <a:spcPts val="0"/>
              </a:spcAft>
            </a:pPr>
            <a:r>
              <a:rPr lang="ja-JP" altLang="en-US" sz="3600"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ja-JP" sz="3600" kern="100" dirty="0">
                <a:latin typeface="HGPｺﾞｼｯｸE" panose="020B0900000000000000" pitchFamily="50" charset="-128"/>
                <a:ea typeface="HGPｺﾞｼｯｸE" panose="020B0900000000000000" pitchFamily="50" charset="-128"/>
                <a:cs typeface="Times New Roman" panose="02020603050405020304" pitchFamily="18" charset="0"/>
              </a:rPr>
              <a:t>防止の観点から、公式掲示板での密集を避けるため</a:t>
            </a:r>
            <a:endParaRPr lang="en-US" altLang="ja-JP" sz="3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spcAft>
                <a:spcPts val="0"/>
              </a:spcAft>
            </a:pPr>
            <a:r>
              <a:rPr lang="ja-JP" altLang="en-US" sz="3600"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ja-JP" sz="3600" kern="100" dirty="0">
                <a:latin typeface="HGPｺﾞｼｯｸE" panose="020B0900000000000000" pitchFamily="50" charset="-128"/>
                <a:ea typeface="HGPｺﾞｼｯｸE" panose="020B0900000000000000" pitchFamily="50" charset="-128"/>
                <a:cs typeface="Times New Roman" panose="02020603050405020304" pitchFamily="18" charset="0"/>
              </a:rPr>
              <a:t>のご協力をお願いします。速報については、可能な限</a:t>
            </a:r>
            <a:endParaRPr lang="en-US" altLang="ja-JP" sz="3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spcAft>
                <a:spcPts val="0"/>
              </a:spcAft>
            </a:pPr>
            <a:r>
              <a:rPr lang="ja-JP" altLang="en-US" sz="3600"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ja-JP" sz="3600" kern="100" dirty="0">
                <a:latin typeface="HGPｺﾞｼｯｸE" panose="020B0900000000000000" pitchFamily="50" charset="-128"/>
                <a:ea typeface="HGPｺﾞｼｯｸE" panose="020B0900000000000000" pitchFamily="50" charset="-128"/>
                <a:cs typeface="Times New Roman" panose="02020603050405020304" pitchFamily="18" charset="0"/>
              </a:rPr>
              <a:t>り</a:t>
            </a:r>
            <a:r>
              <a:rPr lang="en-US" altLang="ja-JP" sz="3600" kern="100" dirty="0">
                <a:solidFill>
                  <a:srgbClr val="FF0000"/>
                </a:solidFill>
                <a:latin typeface="HGPｺﾞｼｯｸE" panose="020B0900000000000000" pitchFamily="50" charset="-128"/>
                <a:ea typeface="HGPｺﾞｼｯｸE" panose="020B0900000000000000" pitchFamily="50" charset="-128"/>
                <a:cs typeface="Times New Roman" panose="02020603050405020304" pitchFamily="18" charset="0"/>
              </a:rPr>
              <a:t>SEIKO</a:t>
            </a:r>
            <a:r>
              <a:rPr lang="ja-JP" altLang="en-US" sz="3600" kern="100" dirty="0">
                <a:solidFill>
                  <a:srgbClr val="FF0000"/>
                </a:solidFill>
                <a:latin typeface="HGPｺﾞｼｯｸE" panose="020B0900000000000000" pitchFamily="50" charset="-128"/>
                <a:ea typeface="HGPｺﾞｼｯｸE" panose="020B0900000000000000" pitchFamily="50" charset="-128"/>
                <a:cs typeface="Times New Roman" panose="02020603050405020304" pitchFamily="18" charset="0"/>
              </a:rPr>
              <a:t> </a:t>
            </a:r>
            <a:r>
              <a:rPr lang="en-US" altLang="ja-JP" sz="3600" kern="100" dirty="0">
                <a:solidFill>
                  <a:srgbClr val="FF0000"/>
                </a:solidFill>
                <a:latin typeface="HGPｺﾞｼｯｸE" panose="020B0900000000000000" pitchFamily="50" charset="-128"/>
                <a:ea typeface="HGPｺﾞｼｯｸE" panose="020B0900000000000000" pitchFamily="50" charset="-128"/>
                <a:cs typeface="Times New Roman" panose="02020603050405020304" pitchFamily="18" charset="0"/>
              </a:rPr>
              <a:t>SPORTS LINK</a:t>
            </a:r>
            <a:r>
              <a:rPr lang="ja-JP" altLang="ja-JP" sz="3600" kern="100" dirty="0">
                <a:latin typeface="HGPｺﾞｼｯｸE" panose="020B0900000000000000" pitchFamily="50" charset="-128"/>
                <a:ea typeface="HGPｺﾞｼｯｸE" panose="020B0900000000000000" pitchFamily="50" charset="-128"/>
                <a:cs typeface="Times New Roman" panose="02020603050405020304" pitchFamily="18" charset="0"/>
              </a:rPr>
              <a:t>で速報</a:t>
            </a:r>
            <a:r>
              <a:rPr lang="ja-JP" altLang="en-US" sz="3600" kern="100" dirty="0">
                <a:latin typeface="HGPｺﾞｼｯｸE" panose="020B0900000000000000" pitchFamily="50" charset="-128"/>
                <a:ea typeface="HGPｺﾞｼｯｸE" panose="020B0900000000000000" pitchFamily="50" charset="-128"/>
                <a:cs typeface="Times New Roman" panose="02020603050405020304" pitchFamily="18" charset="0"/>
              </a:rPr>
              <a:t>します</a:t>
            </a:r>
            <a:r>
              <a:rPr lang="ja-JP" altLang="en-US" sz="3600" kern="100" dirty="0">
                <a:latin typeface="Century" panose="02040604050505020304" pitchFamily="18" charset="0"/>
                <a:ea typeface="HG丸ｺﾞｼｯｸM-PRO" panose="020F0600000000000000" pitchFamily="50" charset="-128"/>
                <a:cs typeface="Times New Roman" panose="02020603050405020304" pitchFamily="18" charset="0"/>
              </a:rPr>
              <a:t>。</a:t>
            </a:r>
            <a:endParaRPr lang="ja-JP" alt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01332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7180E7F-2845-4D82-27F7-E2A9FB7C71A1}"/>
              </a:ext>
            </a:extLst>
          </p:cNvPr>
          <p:cNvSpPr txBox="1"/>
          <p:nvPr/>
        </p:nvSpPr>
        <p:spPr>
          <a:xfrm>
            <a:off x="457200" y="492369"/>
            <a:ext cx="7655170" cy="523220"/>
          </a:xfrm>
          <a:prstGeom prst="rect">
            <a:avLst/>
          </a:prstGeom>
          <a:noFill/>
        </p:spPr>
        <p:txBody>
          <a:bodyPr wrap="square" rtlCol="0">
            <a:spAutoFit/>
          </a:bodyPr>
          <a:lstStyle/>
          <a:p>
            <a:r>
              <a:rPr kumimoji="1" lang="en-US" altLang="ja-JP" sz="2800" b="1" dirty="0">
                <a:solidFill>
                  <a:schemeClr val="accent1"/>
                </a:solidFill>
              </a:rPr>
              <a:t>About Results</a:t>
            </a:r>
            <a:endParaRPr kumimoji="1" lang="ja-JP" altLang="en-US" sz="2800" b="1">
              <a:solidFill>
                <a:schemeClr val="accent1"/>
              </a:solidFill>
            </a:endParaRPr>
          </a:p>
        </p:txBody>
      </p:sp>
      <p:sp>
        <p:nvSpPr>
          <p:cNvPr id="3" name="テキスト ボックス 2">
            <a:extLst>
              <a:ext uri="{FF2B5EF4-FFF2-40B4-BE49-F238E27FC236}">
                <a16:creationId xmlns:a16="http://schemas.microsoft.com/office/drawing/2014/main" id="{70BCC955-715C-90D3-811E-7B36036326A9}"/>
              </a:ext>
            </a:extLst>
          </p:cNvPr>
          <p:cNvSpPr txBox="1"/>
          <p:nvPr/>
        </p:nvSpPr>
        <p:spPr>
          <a:xfrm>
            <a:off x="773723" y="1512277"/>
            <a:ext cx="10199077" cy="4031873"/>
          </a:xfrm>
          <a:prstGeom prst="rect">
            <a:avLst/>
          </a:prstGeom>
          <a:noFill/>
        </p:spPr>
        <p:txBody>
          <a:bodyPr wrap="square" rtlCol="0">
            <a:spAutoFit/>
          </a:bodyPr>
          <a:lstStyle/>
          <a:p>
            <a:pPr marL="285750" indent="-285750">
              <a:buFont typeface="Wingdings" pitchFamily="2" charset="2"/>
              <a:buChar char="l"/>
            </a:pPr>
            <a:r>
              <a:rPr kumimoji="1" lang="es-ES" altLang="ja-JP" sz="3200" b="1" dirty="0"/>
              <a:t>After </a:t>
            </a:r>
            <a:r>
              <a:rPr kumimoji="1" lang="es-ES" altLang="ja-JP" sz="3200" b="1" dirty="0" err="1"/>
              <a:t>each</a:t>
            </a:r>
            <a:r>
              <a:rPr kumimoji="1" lang="es-ES" altLang="ja-JP" sz="3200" b="1" dirty="0"/>
              <a:t> </a:t>
            </a:r>
            <a:r>
              <a:rPr kumimoji="1" lang="es-ES" altLang="ja-JP" sz="3200" b="1" dirty="0" err="1"/>
              <a:t>event</a:t>
            </a:r>
            <a:r>
              <a:rPr kumimoji="1" lang="es-ES" altLang="ja-JP" sz="3200" b="1" dirty="0"/>
              <a:t>, </a:t>
            </a:r>
            <a:r>
              <a:rPr kumimoji="1" lang="es-ES" altLang="ja-JP" sz="3200" b="1" dirty="0" err="1"/>
              <a:t>the</a:t>
            </a:r>
            <a:r>
              <a:rPr kumimoji="1" lang="es-ES" altLang="ja-JP" sz="3200" b="1" dirty="0"/>
              <a:t> </a:t>
            </a:r>
            <a:r>
              <a:rPr kumimoji="1" lang="es-ES" altLang="ja-JP" sz="3200" b="1" dirty="0" err="1"/>
              <a:t>unofficial</a:t>
            </a:r>
            <a:r>
              <a:rPr kumimoji="1" lang="es-ES" altLang="ja-JP" sz="3200" b="1" dirty="0"/>
              <a:t> score </a:t>
            </a:r>
            <a:r>
              <a:rPr kumimoji="1" lang="es-ES" altLang="ja-JP" sz="3200" b="1" dirty="0" err="1"/>
              <a:t>sheet</a:t>
            </a:r>
            <a:r>
              <a:rPr kumimoji="1" lang="es-ES" altLang="ja-JP" sz="3200" b="1" dirty="0"/>
              <a:t> </a:t>
            </a:r>
            <a:r>
              <a:rPr kumimoji="1" lang="es-ES" altLang="ja-JP" sz="3200" b="1" dirty="0" err="1"/>
              <a:t>will</a:t>
            </a:r>
            <a:r>
              <a:rPr kumimoji="1" lang="es-ES" altLang="ja-JP" sz="3200" b="1" dirty="0"/>
              <a:t> be </a:t>
            </a:r>
            <a:r>
              <a:rPr kumimoji="1" lang="es-ES" altLang="ja-JP" sz="3200" b="1" dirty="0" err="1"/>
              <a:t>announced</a:t>
            </a:r>
            <a:r>
              <a:rPr kumimoji="1" lang="es-ES" altLang="ja-JP" sz="3200" b="1" dirty="0"/>
              <a:t> </a:t>
            </a:r>
            <a:r>
              <a:rPr kumimoji="1" lang="es-ES" altLang="ja-JP" sz="3200" b="1" dirty="0" err="1"/>
              <a:t>on</a:t>
            </a:r>
            <a:r>
              <a:rPr kumimoji="1" lang="es-ES" altLang="ja-JP" sz="3200" b="1" dirty="0"/>
              <a:t> </a:t>
            </a:r>
            <a:r>
              <a:rPr kumimoji="1" lang="es-ES" altLang="ja-JP" sz="3200" b="1" dirty="0" err="1"/>
              <a:t>the</a:t>
            </a:r>
            <a:r>
              <a:rPr kumimoji="1" lang="es-ES" altLang="ja-JP" sz="3200" b="1" dirty="0"/>
              <a:t> </a:t>
            </a:r>
            <a:r>
              <a:rPr kumimoji="1" lang="es-ES" altLang="ja-JP" sz="3200" b="1" dirty="0" err="1"/>
              <a:t>bulletin</a:t>
            </a:r>
            <a:r>
              <a:rPr kumimoji="1" lang="es-ES" altLang="ja-JP" sz="3200" b="1" dirty="0"/>
              <a:t> </a:t>
            </a:r>
            <a:r>
              <a:rPr kumimoji="1" lang="es-ES" altLang="ja-JP" sz="3200" b="1" dirty="0" err="1"/>
              <a:t>board</a:t>
            </a:r>
            <a:r>
              <a:rPr kumimoji="1" lang="es-ES" altLang="ja-JP" sz="3200" b="1" dirty="0"/>
              <a:t> and </a:t>
            </a:r>
            <a:r>
              <a:rPr kumimoji="1" lang="es-ES" altLang="ja-JP" sz="3200" b="1" dirty="0" err="1"/>
              <a:t>switched</a:t>
            </a:r>
            <a:r>
              <a:rPr kumimoji="1" lang="es-ES" altLang="ja-JP" sz="3200" b="1" dirty="0"/>
              <a:t> </a:t>
            </a:r>
            <a:r>
              <a:rPr kumimoji="1" lang="es-ES" altLang="ja-JP" sz="3200" b="1" dirty="0" err="1"/>
              <a:t>to</a:t>
            </a:r>
            <a:r>
              <a:rPr kumimoji="1" lang="es-ES" altLang="ja-JP" sz="3200" b="1" dirty="0"/>
              <a:t> </a:t>
            </a:r>
            <a:r>
              <a:rPr kumimoji="1" lang="es-ES" altLang="ja-JP" sz="3200" b="1" dirty="0" err="1"/>
              <a:t>the</a:t>
            </a:r>
            <a:r>
              <a:rPr kumimoji="1" lang="es-ES" altLang="ja-JP" sz="3200" b="1" dirty="0"/>
              <a:t> </a:t>
            </a:r>
            <a:r>
              <a:rPr kumimoji="1" lang="es-ES" altLang="ja-JP" sz="3200" b="1" dirty="0" err="1"/>
              <a:t>official</a:t>
            </a:r>
            <a:r>
              <a:rPr kumimoji="1" lang="es-ES" altLang="ja-JP" sz="3200" b="1" dirty="0"/>
              <a:t> </a:t>
            </a:r>
            <a:r>
              <a:rPr kumimoji="1" lang="es-ES" altLang="ja-JP" sz="3200" b="1" dirty="0" err="1"/>
              <a:t>record</a:t>
            </a:r>
            <a:r>
              <a:rPr kumimoji="1" lang="es-ES" altLang="ja-JP" sz="3200" b="1" dirty="0"/>
              <a:t> after </a:t>
            </a:r>
            <a:r>
              <a:rPr kumimoji="1" lang="es-ES" altLang="ja-JP" sz="3200" b="1" u="sng" dirty="0"/>
              <a:t>15 minutes</a:t>
            </a:r>
            <a:r>
              <a:rPr kumimoji="1" lang="es-ES" altLang="ja-JP" sz="3200" b="1" dirty="0"/>
              <a:t>. In </a:t>
            </a:r>
            <a:r>
              <a:rPr kumimoji="1" lang="es-ES" altLang="ja-JP" sz="3200" b="1" dirty="0" err="1"/>
              <a:t>order</a:t>
            </a:r>
            <a:r>
              <a:rPr kumimoji="1" lang="es-ES" altLang="ja-JP" sz="3200" b="1" dirty="0"/>
              <a:t> </a:t>
            </a:r>
            <a:r>
              <a:rPr kumimoji="1" lang="es-ES" altLang="ja-JP" sz="3200" b="1" dirty="0" err="1"/>
              <a:t>to</a:t>
            </a:r>
            <a:r>
              <a:rPr kumimoji="1" lang="es-ES" altLang="ja-JP" sz="3200" b="1" dirty="0"/>
              <a:t> </a:t>
            </a:r>
            <a:r>
              <a:rPr kumimoji="1" lang="es-ES" altLang="ja-JP" sz="3200" b="1" dirty="0" err="1"/>
              <a:t>prevent</a:t>
            </a:r>
            <a:r>
              <a:rPr kumimoji="1" lang="es-ES" altLang="ja-JP" sz="3200" b="1" dirty="0"/>
              <a:t> </a:t>
            </a:r>
            <a:r>
              <a:rPr kumimoji="1" lang="es-ES" altLang="ja-JP" sz="3200" b="1" dirty="0" err="1"/>
              <a:t>the</a:t>
            </a:r>
            <a:r>
              <a:rPr kumimoji="1" lang="es-ES" altLang="ja-JP" sz="3200" b="1" dirty="0"/>
              <a:t> spread </a:t>
            </a:r>
            <a:r>
              <a:rPr kumimoji="1" lang="es-ES" altLang="ja-JP" sz="3200" b="1" dirty="0" err="1"/>
              <a:t>of</a:t>
            </a:r>
            <a:r>
              <a:rPr kumimoji="1" lang="es-ES" altLang="ja-JP" sz="3200" b="1" dirty="0"/>
              <a:t> </a:t>
            </a:r>
            <a:r>
              <a:rPr kumimoji="1" lang="es-ES" altLang="ja-JP" sz="3200" b="1" dirty="0" err="1"/>
              <a:t>infectious</a:t>
            </a:r>
            <a:r>
              <a:rPr kumimoji="1" lang="es-ES" altLang="ja-JP" sz="3200" b="1" dirty="0"/>
              <a:t> </a:t>
            </a:r>
            <a:r>
              <a:rPr kumimoji="1" lang="es-ES" altLang="ja-JP" sz="3200" b="1" dirty="0" err="1"/>
              <a:t>diseases</a:t>
            </a:r>
            <a:r>
              <a:rPr kumimoji="1" lang="es-ES" altLang="ja-JP" sz="3200" b="1" dirty="0"/>
              <a:t>, </a:t>
            </a:r>
            <a:r>
              <a:rPr kumimoji="1" lang="es-ES" altLang="ja-JP" sz="3200" b="1" dirty="0" err="1"/>
              <a:t>we</a:t>
            </a:r>
            <a:r>
              <a:rPr kumimoji="1" lang="es-ES" altLang="ja-JP" sz="3200" b="1" dirty="0"/>
              <a:t> </a:t>
            </a:r>
            <a:r>
              <a:rPr kumimoji="1" lang="es-ES" altLang="ja-JP" sz="3200" b="1" dirty="0" err="1"/>
              <a:t>ask</a:t>
            </a:r>
            <a:r>
              <a:rPr kumimoji="1" lang="es-ES" altLang="ja-JP" sz="3200" b="1" dirty="0"/>
              <a:t> </a:t>
            </a:r>
            <a:r>
              <a:rPr kumimoji="1" lang="es-ES" altLang="ja-JP" sz="3200" b="1" dirty="0" err="1"/>
              <a:t>for</a:t>
            </a:r>
            <a:r>
              <a:rPr kumimoji="1" lang="es-ES" altLang="ja-JP" sz="3200" b="1" dirty="0"/>
              <a:t> </a:t>
            </a:r>
            <a:r>
              <a:rPr kumimoji="1" lang="es-ES" altLang="ja-JP" sz="3200" b="1" dirty="0" err="1"/>
              <a:t>your</a:t>
            </a:r>
            <a:r>
              <a:rPr kumimoji="1" lang="es-ES" altLang="ja-JP" sz="3200" b="1" dirty="0"/>
              <a:t> </a:t>
            </a:r>
            <a:r>
              <a:rPr kumimoji="1" lang="es-ES" altLang="ja-JP" sz="3200" b="1" dirty="0" err="1"/>
              <a:t>cooperation</a:t>
            </a:r>
            <a:r>
              <a:rPr kumimoji="1" lang="es-ES" altLang="ja-JP" sz="3200" b="1" dirty="0"/>
              <a:t> in </a:t>
            </a:r>
            <a:r>
              <a:rPr kumimoji="1" lang="es-ES" altLang="ja-JP" sz="3200" b="1" dirty="0" err="1"/>
              <a:t>avoiding</a:t>
            </a:r>
            <a:r>
              <a:rPr kumimoji="1" lang="es-ES" altLang="ja-JP" sz="3200" b="1" dirty="0"/>
              <a:t> </a:t>
            </a:r>
            <a:r>
              <a:rPr kumimoji="1" lang="es-ES" altLang="ja-JP" sz="3200" b="1" dirty="0" err="1"/>
              <a:t>crowding</a:t>
            </a:r>
            <a:r>
              <a:rPr kumimoji="1" lang="es-ES" altLang="ja-JP" sz="3200" b="1" dirty="0"/>
              <a:t> </a:t>
            </a:r>
            <a:r>
              <a:rPr kumimoji="1" lang="es-ES" altLang="ja-JP" sz="3200" b="1" dirty="0" err="1"/>
              <a:t>on</a:t>
            </a:r>
            <a:r>
              <a:rPr kumimoji="1" lang="es-ES" altLang="ja-JP" sz="3200" b="1" dirty="0"/>
              <a:t> </a:t>
            </a:r>
            <a:r>
              <a:rPr kumimoji="1" lang="es-ES" altLang="ja-JP" sz="3200" b="1" dirty="0" err="1"/>
              <a:t>the</a:t>
            </a:r>
            <a:r>
              <a:rPr kumimoji="1" lang="es-ES" altLang="ja-JP" sz="3200" b="1" dirty="0"/>
              <a:t> </a:t>
            </a:r>
            <a:r>
              <a:rPr kumimoji="1" lang="es-ES" altLang="ja-JP" sz="3200" b="1" dirty="0" err="1"/>
              <a:t>official</a:t>
            </a:r>
            <a:r>
              <a:rPr kumimoji="1" lang="es-ES" altLang="ja-JP" sz="3200" b="1" dirty="0"/>
              <a:t> </a:t>
            </a:r>
            <a:r>
              <a:rPr kumimoji="1" lang="es-ES" altLang="ja-JP" sz="3200" b="1" dirty="0" err="1"/>
              <a:t>bulletin</a:t>
            </a:r>
            <a:r>
              <a:rPr kumimoji="1" lang="es-ES" altLang="ja-JP" sz="3200" b="1" dirty="0"/>
              <a:t> </a:t>
            </a:r>
            <a:r>
              <a:rPr kumimoji="1" lang="es-ES" altLang="ja-JP" sz="3200" b="1" dirty="0" err="1"/>
              <a:t>board</a:t>
            </a:r>
            <a:r>
              <a:rPr kumimoji="1" lang="es-ES" altLang="ja-JP" sz="3200" b="1" dirty="0"/>
              <a:t>. </a:t>
            </a:r>
            <a:r>
              <a:rPr kumimoji="1" lang="es-ES" altLang="ja-JP" sz="3200" b="1" dirty="0" err="1"/>
              <a:t>Preliminary</a:t>
            </a:r>
            <a:r>
              <a:rPr kumimoji="1" lang="es-ES" altLang="ja-JP" sz="3200" b="1" dirty="0"/>
              <a:t> </a:t>
            </a:r>
            <a:r>
              <a:rPr kumimoji="1" lang="es-ES" altLang="ja-JP" sz="3200" b="1" dirty="0" err="1"/>
              <a:t>results</a:t>
            </a:r>
            <a:r>
              <a:rPr kumimoji="1" lang="es-ES" altLang="ja-JP" sz="3200" b="1" dirty="0"/>
              <a:t> </a:t>
            </a:r>
            <a:r>
              <a:rPr kumimoji="1" lang="es-ES" altLang="ja-JP" sz="3200" b="1" dirty="0" err="1"/>
              <a:t>will</a:t>
            </a:r>
            <a:r>
              <a:rPr kumimoji="1" lang="es-ES" altLang="ja-JP" sz="3200" b="1" dirty="0"/>
              <a:t> be </a:t>
            </a:r>
            <a:r>
              <a:rPr kumimoji="1" lang="es-ES" altLang="ja-JP" sz="3200" b="1" dirty="0" err="1"/>
              <a:t>reported</a:t>
            </a:r>
            <a:r>
              <a:rPr kumimoji="1" lang="es-ES" altLang="ja-JP" sz="3200" b="1" dirty="0"/>
              <a:t> </a:t>
            </a:r>
            <a:r>
              <a:rPr kumimoji="1" lang="es-ES" altLang="ja-JP" sz="3200" b="1" dirty="0" err="1"/>
              <a:t>on</a:t>
            </a:r>
            <a:r>
              <a:rPr kumimoji="1" lang="es-ES" altLang="ja-JP" sz="3200" b="1" dirty="0"/>
              <a:t> </a:t>
            </a:r>
            <a:r>
              <a:rPr kumimoji="1" lang="es-ES" altLang="ja-JP" sz="3200" b="1" dirty="0">
                <a:solidFill>
                  <a:srgbClr val="FF0000"/>
                </a:solidFill>
              </a:rPr>
              <a:t>SEIKO SPORTS LINK </a:t>
            </a:r>
            <a:r>
              <a:rPr kumimoji="1" lang="es-ES" altLang="ja-JP" sz="3200" b="1" dirty="0"/>
              <a:t>as </a:t>
            </a:r>
            <a:r>
              <a:rPr kumimoji="1" lang="es-ES" altLang="ja-JP" sz="3200" b="1" dirty="0" err="1"/>
              <a:t>much</a:t>
            </a:r>
            <a:r>
              <a:rPr kumimoji="1" lang="es-ES" altLang="ja-JP" sz="3200" b="1" dirty="0"/>
              <a:t> as </a:t>
            </a:r>
            <a:r>
              <a:rPr kumimoji="1" lang="es-ES" altLang="ja-JP" sz="3200" b="1" dirty="0" err="1"/>
              <a:t>possible</a:t>
            </a:r>
            <a:r>
              <a:rPr kumimoji="1" lang="es-ES" altLang="ja-JP" sz="3200" b="1" dirty="0"/>
              <a:t>.</a:t>
            </a:r>
            <a:endParaRPr kumimoji="1" lang="ja-JP" altLang="en-US" sz="3200" b="1"/>
          </a:p>
        </p:txBody>
      </p:sp>
    </p:spTree>
    <p:extLst>
      <p:ext uri="{BB962C8B-B14F-4D97-AF65-F5344CB8AC3E}">
        <p14:creationId xmlns:p14="http://schemas.microsoft.com/office/powerpoint/2010/main" val="4115501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F2A82F6-0D1C-47B6-9BF3-2DB6624E1415}"/>
              </a:ext>
            </a:extLst>
          </p:cNvPr>
          <p:cNvSpPr/>
          <p:nvPr/>
        </p:nvSpPr>
        <p:spPr>
          <a:xfrm>
            <a:off x="2562619" y="2757461"/>
            <a:ext cx="7243990" cy="923330"/>
          </a:xfrm>
          <a:prstGeom prst="rect">
            <a:avLst/>
          </a:prstGeom>
        </p:spPr>
        <p:txBody>
          <a:bodyPr wrap="square">
            <a:spAutoFit/>
          </a:bodyPr>
          <a:lstStyle/>
          <a:p>
            <a:pPr algn="ctr"/>
            <a:r>
              <a:rPr lang="ja-JP" altLang="en-US" sz="5400" b="1" kern="100" dirty="0">
                <a:solidFill>
                  <a:srgbClr val="0070C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レース後の</a:t>
            </a:r>
            <a:r>
              <a:rPr lang="en-US" altLang="ja-JP" sz="5400" b="1" kern="100" dirty="0">
                <a:solidFill>
                  <a:srgbClr val="0070C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Bi</a:t>
            </a:r>
            <a:r>
              <a:rPr lang="ja-JP" altLang="en-US" sz="5400" b="1" kern="100" dirty="0" err="1">
                <a:solidFill>
                  <a:srgbClr val="0070C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ｂ</a:t>
            </a:r>
            <a:r>
              <a:rPr lang="ja-JP" altLang="ja-JP" sz="5400" b="1" kern="100" dirty="0">
                <a:solidFill>
                  <a:srgbClr val="0070C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につ</a:t>
            </a:r>
            <a:r>
              <a:rPr lang="ja-JP" altLang="en-US" sz="5400" b="1" kern="100" dirty="0">
                <a:solidFill>
                  <a:srgbClr val="0070C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いて</a:t>
            </a:r>
            <a:endParaRPr lang="ja-JP" altLang="en-US" sz="5400" dirty="0">
              <a:latin typeface="HGP創英角ｺﾞｼｯｸUB" panose="020B0A00000000000000" pitchFamily="50" charset="-128"/>
              <a:ea typeface="HGP創英角ｺﾞｼｯｸUB" panose="020B0A00000000000000" pitchFamily="50" charset="-128"/>
            </a:endParaRPr>
          </a:p>
        </p:txBody>
      </p:sp>
      <p:sp>
        <p:nvSpPr>
          <p:cNvPr id="2" name="テキスト ボックス 1">
            <a:extLst>
              <a:ext uri="{FF2B5EF4-FFF2-40B4-BE49-F238E27FC236}">
                <a16:creationId xmlns:a16="http://schemas.microsoft.com/office/drawing/2014/main" id="{61FA3352-78F6-55B4-C5B3-15BDD0BEAF05}"/>
              </a:ext>
            </a:extLst>
          </p:cNvPr>
          <p:cNvSpPr txBox="1"/>
          <p:nvPr/>
        </p:nvSpPr>
        <p:spPr>
          <a:xfrm>
            <a:off x="3012831" y="3856892"/>
            <a:ext cx="6189784" cy="461665"/>
          </a:xfrm>
          <a:prstGeom prst="rect">
            <a:avLst/>
          </a:prstGeom>
          <a:noFill/>
        </p:spPr>
        <p:txBody>
          <a:bodyPr wrap="square" rtlCol="0">
            <a:spAutoFit/>
          </a:bodyPr>
          <a:lstStyle/>
          <a:p>
            <a:pPr algn="ctr"/>
            <a:r>
              <a:rPr kumimoji="1" lang="en-US" altLang="ja-JP" sz="2400" b="1" dirty="0">
                <a:solidFill>
                  <a:schemeClr val="accent1"/>
                </a:solidFill>
              </a:rPr>
              <a:t>About Bib After Race</a:t>
            </a:r>
            <a:endParaRPr kumimoji="1" lang="ja-JP" altLang="en-US" sz="2400" b="1">
              <a:solidFill>
                <a:schemeClr val="accent1"/>
              </a:solidFill>
            </a:endParaRPr>
          </a:p>
        </p:txBody>
      </p:sp>
    </p:spTree>
    <p:extLst>
      <p:ext uri="{BB962C8B-B14F-4D97-AF65-F5344CB8AC3E}">
        <p14:creationId xmlns:p14="http://schemas.microsoft.com/office/powerpoint/2010/main" val="3505259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EC6599C-E37B-4A9A-BA1A-EB160345893B}"/>
              </a:ext>
            </a:extLst>
          </p:cNvPr>
          <p:cNvSpPr/>
          <p:nvPr/>
        </p:nvSpPr>
        <p:spPr>
          <a:xfrm>
            <a:off x="132521" y="1305341"/>
            <a:ext cx="11436626" cy="5078313"/>
          </a:xfrm>
          <a:prstGeom prst="rect">
            <a:avLst/>
          </a:prstGeom>
        </p:spPr>
        <p:txBody>
          <a:bodyPr wrap="square">
            <a:spAutoFit/>
          </a:bodyPr>
          <a:lstStyle/>
          <a:p>
            <a:pPr marL="498475" algn="just">
              <a:spcAft>
                <a:spcPts val="0"/>
              </a:spcAft>
            </a:pPr>
            <a:r>
              <a:rPr lang="ja-JP" altLang="ja-JP" sz="5400" kern="100">
                <a:latin typeface="HGP創英角ｺﾞｼｯｸUB" panose="020B0A00000000000000" pitchFamily="50" charset="-128"/>
                <a:ea typeface="HGP創英角ｺﾞｼｯｸUB" panose="020B0A00000000000000" pitchFamily="50" charset="-128"/>
                <a:cs typeface="Times New Roman" panose="02020603050405020304" pitchFamily="18" charset="0"/>
              </a:rPr>
              <a:t>レース後</a:t>
            </a:r>
            <a:r>
              <a:rPr lang="ja-JP" altLang="ja-JP" sz="5400" kern="100" dirty="0">
                <a:latin typeface="HGP創英角ｺﾞｼｯｸUB" panose="020B0A00000000000000" pitchFamily="50" charset="-128"/>
                <a:ea typeface="HGP創英角ｺﾞｼｯｸUB" panose="020B0A00000000000000" pitchFamily="50" charset="-128"/>
                <a:cs typeface="Times New Roman" panose="02020603050405020304" pitchFamily="18" charset="0"/>
              </a:rPr>
              <a:t>の</a:t>
            </a:r>
            <a:r>
              <a:rPr lang="en-US" altLang="ja-JP" sz="5400" kern="100" dirty="0">
                <a:latin typeface="HGP創英角ｺﾞｼｯｸUB" panose="020B0A00000000000000" pitchFamily="50" charset="-128"/>
                <a:ea typeface="HGP創英角ｺﾞｼｯｸUB" panose="020B0A00000000000000" pitchFamily="50" charset="-128"/>
                <a:cs typeface="Times New Roman" panose="02020603050405020304" pitchFamily="18" charset="0"/>
              </a:rPr>
              <a:t>Bib</a:t>
            </a:r>
            <a:r>
              <a:rPr lang="ja-JP" altLang="ja-JP" sz="5400" kern="100" dirty="0">
                <a:latin typeface="HGP創英角ｺﾞｼｯｸUB" panose="020B0A00000000000000" pitchFamily="50" charset="-128"/>
                <a:ea typeface="HGP創英角ｺﾞｼｯｸUB" panose="020B0A00000000000000" pitchFamily="50" charset="-128"/>
                <a:cs typeface="Times New Roman" panose="02020603050405020304" pitchFamily="18" charset="0"/>
              </a:rPr>
              <a:t>については、各自「</a:t>
            </a:r>
            <a:r>
              <a:rPr lang="en-US" altLang="ja-JP" sz="5400" kern="100" dirty="0">
                <a:solidFill>
                  <a:srgbClr val="FF000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Bib</a:t>
            </a:r>
            <a:r>
              <a:rPr lang="ja-JP" altLang="ja-JP" sz="5400" kern="100" dirty="0">
                <a:solidFill>
                  <a:srgbClr val="FF000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回収袋</a:t>
            </a:r>
            <a:r>
              <a:rPr lang="ja-JP" altLang="ja-JP" sz="5400" kern="100" dirty="0">
                <a:latin typeface="HGP創英角ｺﾞｼｯｸUB" panose="020B0A00000000000000" pitchFamily="50" charset="-128"/>
                <a:ea typeface="HGP創英角ｺﾞｼｯｸUB" panose="020B0A00000000000000" pitchFamily="50" charset="-128"/>
                <a:cs typeface="Times New Roman" panose="02020603050405020304" pitchFamily="18" charset="0"/>
              </a:rPr>
              <a:t>（フィニッシュエリアに設置）</a:t>
            </a:r>
            <a:r>
              <a:rPr lang="ja-JP" altLang="en-US" sz="5400" kern="100" dirty="0">
                <a:latin typeface="HGP創英角ｺﾞｼｯｸUB" panose="020B0A00000000000000" pitchFamily="50" charset="-128"/>
                <a:ea typeface="HGP創英角ｺﾞｼｯｸUB" panose="020B0A00000000000000" pitchFamily="50" charset="-128"/>
                <a:cs typeface="Times New Roman" panose="02020603050405020304" pitchFamily="18" charset="0"/>
              </a:rPr>
              <a:t>」</a:t>
            </a:r>
            <a:r>
              <a:rPr lang="ja-JP" altLang="ja-JP" sz="5400" kern="100" dirty="0">
                <a:latin typeface="HGP創英角ｺﾞｼｯｸUB" panose="020B0A00000000000000" pitchFamily="50" charset="-128"/>
                <a:ea typeface="HGP創英角ｺﾞｼｯｸUB" panose="020B0A00000000000000" pitchFamily="50" charset="-128"/>
                <a:cs typeface="Times New Roman" panose="02020603050405020304" pitchFamily="18" charset="0"/>
              </a:rPr>
              <a:t>に投函して</a:t>
            </a:r>
            <a:r>
              <a:rPr lang="ja-JP" altLang="ja-JP" sz="5400" kern="100">
                <a:latin typeface="HGP創英角ｺﾞｼｯｸUB" panose="020B0A00000000000000" pitchFamily="50" charset="-128"/>
                <a:ea typeface="HGP創英角ｺﾞｼｯｸUB" panose="020B0A00000000000000" pitchFamily="50" charset="-128"/>
                <a:cs typeface="Times New Roman" panose="02020603050405020304" pitchFamily="18" charset="0"/>
              </a:rPr>
              <a:t>ください。</a:t>
            </a:r>
            <a:r>
              <a:rPr lang="es-ES" altLang="ja-JP" sz="5400" kern="100" dirty="0">
                <a:latin typeface="HGP創英角ｺﾞｼｯｸUB" panose="020B0A00000000000000" pitchFamily="50" charset="-128"/>
                <a:ea typeface="HGP創英角ｺﾞｼｯｸUB" panose="020B0A00000000000000" pitchFamily="50" charset="-128"/>
                <a:cs typeface="Times New Roman" panose="02020603050405020304" pitchFamily="18" charset="0"/>
              </a:rPr>
              <a:t> </a:t>
            </a:r>
          </a:p>
          <a:p>
            <a:pPr marL="498475" algn="just">
              <a:spcAft>
                <a:spcPts val="0"/>
              </a:spcAft>
            </a:pPr>
            <a:r>
              <a:rPr lang="es-ES" altLang="ja-JP" sz="5400" kern="100" dirty="0">
                <a:latin typeface="HGP創英角ｺﾞｼｯｸUB" panose="020B0A00000000000000" pitchFamily="50" charset="-128"/>
                <a:ea typeface="HGP創英角ｺﾞｼｯｸUB" panose="020B0A00000000000000" pitchFamily="50" charset="-128"/>
                <a:cs typeface="Times New Roman" panose="02020603050405020304" pitchFamily="18" charset="0"/>
              </a:rPr>
              <a:t>After </a:t>
            </a:r>
            <a:r>
              <a:rPr lang="es-ES" altLang="ja-JP" sz="5400" kern="100" dirty="0" err="1">
                <a:latin typeface="HGP創英角ｺﾞｼｯｸUB" panose="020B0A00000000000000" pitchFamily="50" charset="-128"/>
                <a:ea typeface="HGP創英角ｺﾞｼｯｸUB" panose="020B0A00000000000000" pitchFamily="50" charset="-128"/>
                <a:cs typeface="Times New Roman" panose="02020603050405020304" pitchFamily="18" charset="0"/>
              </a:rPr>
              <a:t>the</a:t>
            </a:r>
            <a:r>
              <a:rPr lang="es-ES" altLang="ja-JP" sz="5400" kern="100" dirty="0">
                <a:latin typeface="HGP創英角ｺﾞｼｯｸUB" panose="020B0A00000000000000" pitchFamily="50" charset="-128"/>
                <a:ea typeface="HGP創英角ｺﾞｼｯｸUB" panose="020B0A00000000000000" pitchFamily="50" charset="-128"/>
                <a:cs typeface="Times New Roman" panose="02020603050405020304" pitchFamily="18" charset="0"/>
              </a:rPr>
              <a:t> </a:t>
            </a:r>
            <a:r>
              <a:rPr lang="es-ES" altLang="ja-JP" sz="5400" kern="100" dirty="0" err="1">
                <a:latin typeface="HGP創英角ｺﾞｼｯｸUB" panose="020B0A00000000000000" pitchFamily="50" charset="-128"/>
                <a:ea typeface="HGP創英角ｺﾞｼｯｸUB" panose="020B0A00000000000000" pitchFamily="50" charset="-128"/>
                <a:cs typeface="Times New Roman" panose="02020603050405020304" pitchFamily="18" charset="0"/>
              </a:rPr>
              <a:t>race</a:t>
            </a:r>
            <a:r>
              <a:rPr lang="es-ES" altLang="ja-JP" sz="5400" kern="100" dirty="0">
                <a:latin typeface="HGP創英角ｺﾞｼｯｸUB" panose="020B0A00000000000000" pitchFamily="50" charset="-128"/>
                <a:ea typeface="HGP創英角ｺﾞｼｯｸUB" panose="020B0A00000000000000" pitchFamily="50" charset="-128"/>
                <a:cs typeface="Times New Roman" panose="02020603050405020304" pitchFamily="18" charset="0"/>
              </a:rPr>
              <a:t>, </a:t>
            </a:r>
            <a:r>
              <a:rPr lang="es-ES" altLang="ja-JP" sz="5400" kern="100" dirty="0" err="1">
                <a:latin typeface="HGP創英角ｺﾞｼｯｸUB" panose="020B0A00000000000000" pitchFamily="50" charset="-128"/>
                <a:ea typeface="HGP創英角ｺﾞｼｯｸUB" panose="020B0A00000000000000" pitchFamily="50" charset="-128"/>
                <a:cs typeface="Times New Roman" panose="02020603050405020304" pitchFamily="18" charset="0"/>
              </a:rPr>
              <a:t>please</a:t>
            </a:r>
            <a:r>
              <a:rPr lang="es-ES" altLang="ja-JP" sz="5400" kern="100" dirty="0">
                <a:latin typeface="HGP創英角ｺﾞｼｯｸUB" panose="020B0A00000000000000" pitchFamily="50" charset="-128"/>
                <a:ea typeface="HGP創英角ｺﾞｼｯｸUB" panose="020B0A00000000000000" pitchFamily="50" charset="-128"/>
                <a:cs typeface="Times New Roman" panose="02020603050405020304" pitchFamily="18" charset="0"/>
              </a:rPr>
              <a:t> </a:t>
            </a:r>
            <a:r>
              <a:rPr lang="es-ES" altLang="ja-JP" sz="5400" kern="100" dirty="0" err="1">
                <a:latin typeface="HGP創英角ｺﾞｼｯｸUB" panose="020B0A00000000000000" pitchFamily="50" charset="-128"/>
                <a:ea typeface="HGP創英角ｺﾞｼｯｸUB" panose="020B0A00000000000000" pitchFamily="50" charset="-128"/>
                <a:cs typeface="Times New Roman" panose="02020603050405020304" pitchFamily="18" charset="0"/>
              </a:rPr>
              <a:t>deposit</a:t>
            </a:r>
            <a:r>
              <a:rPr lang="es-ES" altLang="ja-JP" sz="5400" kern="100" dirty="0">
                <a:latin typeface="HGP創英角ｺﾞｼｯｸUB" panose="020B0A00000000000000" pitchFamily="50" charset="-128"/>
                <a:ea typeface="HGP創英角ｺﾞｼｯｸUB" panose="020B0A00000000000000" pitchFamily="50" charset="-128"/>
                <a:cs typeface="Times New Roman" panose="02020603050405020304" pitchFamily="18" charset="0"/>
              </a:rPr>
              <a:t> </a:t>
            </a:r>
            <a:r>
              <a:rPr lang="es-ES" altLang="ja-JP" sz="5400" kern="100" dirty="0" err="1">
                <a:latin typeface="HGP創英角ｺﾞｼｯｸUB" panose="020B0A00000000000000" pitchFamily="50" charset="-128"/>
                <a:ea typeface="HGP創英角ｺﾞｼｯｸUB" panose="020B0A00000000000000" pitchFamily="50" charset="-128"/>
                <a:cs typeface="Times New Roman" panose="02020603050405020304" pitchFamily="18" charset="0"/>
              </a:rPr>
              <a:t>your</a:t>
            </a:r>
            <a:r>
              <a:rPr lang="es-ES" altLang="ja-JP" sz="5400" kern="100" dirty="0">
                <a:latin typeface="HGP創英角ｺﾞｼｯｸUB" panose="020B0A00000000000000" pitchFamily="50" charset="-128"/>
                <a:ea typeface="HGP創英角ｺﾞｼｯｸUB" panose="020B0A00000000000000" pitchFamily="50" charset="-128"/>
                <a:cs typeface="Times New Roman" panose="02020603050405020304" pitchFamily="18" charset="0"/>
              </a:rPr>
              <a:t> </a:t>
            </a:r>
            <a:r>
              <a:rPr lang="es-ES" altLang="ja-JP" sz="5400" kern="100" dirty="0" err="1">
                <a:latin typeface="HGP創英角ｺﾞｼｯｸUB" panose="020B0A00000000000000" pitchFamily="50" charset="-128"/>
                <a:ea typeface="HGP創英角ｺﾞｼｯｸUB" panose="020B0A00000000000000" pitchFamily="50" charset="-128"/>
                <a:cs typeface="Times New Roman" panose="02020603050405020304" pitchFamily="18" charset="0"/>
              </a:rPr>
              <a:t>Bib</a:t>
            </a:r>
            <a:r>
              <a:rPr lang="es-ES" altLang="ja-JP" sz="5400" kern="100" dirty="0">
                <a:latin typeface="HGP創英角ｺﾞｼｯｸUB" panose="020B0A00000000000000" pitchFamily="50" charset="-128"/>
                <a:ea typeface="HGP創英角ｺﾞｼｯｸUB" panose="020B0A00000000000000" pitchFamily="50" charset="-128"/>
                <a:cs typeface="Times New Roman" panose="02020603050405020304" pitchFamily="18" charset="0"/>
              </a:rPr>
              <a:t> in </a:t>
            </a:r>
            <a:r>
              <a:rPr lang="es-ES" altLang="ja-JP" sz="5400" kern="100" dirty="0" err="1">
                <a:latin typeface="HGP創英角ｺﾞｼｯｸUB" panose="020B0A00000000000000" pitchFamily="50" charset="-128"/>
                <a:ea typeface="HGP創英角ｺﾞｼｯｸUB" panose="020B0A00000000000000" pitchFamily="50" charset="-128"/>
                <a:cs typeface="Times New Roman" panose="02020603050405020304" pitchFamily="18" charset="0"/>
              </a:rPr>
              <a:t>the</a:t>
            </a:r>
            <a:r>
              <a:rPr lang="es-ES" altLang="ja-JP" sz="5400" kern="100" dirty="0">
                <a:latin typeface="HGP創英角ｺﾞｼｯｸUB" panose="020B0A00000000000000" pitchFamily="50" charset="-128"/>
                <a:ea typeface="HGP創英角ｺﾞｼｯｸUB" panose="020B0A00000000000000" pitchFamily="50" charset="-128"/>
                <a:cs typeface="Times New Roman" panose="02020603050405020304" pitchFamily="18" charset="0"/>
              </a:rPr>
              <a:t> </a:t>
            </a:r>
            <a:r>
              <a:rPr lang="es-ES" altLang="ja-JP" sz="5400" kern="100" dirty="0" err="1">
                <a:solidFill>
                  <a:srgbClr val="FF000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Bib</a:t>
            </a:r>
            <a:r>
              <a:rPr lang="es-ES" altLang="ja-JP" sz="5400" kern="100" dirty="0">
                <a:solidFill>
                  <a:srgbClr val="FF000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 </a:t>
            </a:r>
            <a:r>
              <a:rPr lang="es-ES" altLang="ja-JP" sz="5400" kern="100" dirty="0" err="1">
                <a:solidFill>
                  <a:srgbClr val="FF000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Collection</a:t>
            </a:r>
            <a:r>
              <a:rPr lang="es-ES" altLang="ja-JP" sz="5400" kern="100" dirty="0">
                <a:solidFill>
                  <a:srgbClr val="FF000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 Bag </a:t>
            </a:r>
            <a:r>
              <a:rPr lang="es-ES" altLang="ja-JP" sz="5400" kern="100" dirty="0">
                <a:latin typeface="HGP創英角ｺﾞｼｯｸUB" panose="020B0A00000000000000" pitchFamily="50" charset="-128"/>
                <a:ea typeface="HGP創英角ｺﾞｼｯｸUB" panose="020B0A00000000000000" pitchFamily="50" charset="-128"/>
                <a:cs typeface="Times New Roman" panose="02020603050405020304" pitchFamily="18" charset="0"/>
              </a:rPr>
              <a:t>(</a:t>
            </a:r>
            <a:r>
              <a:rPr lang="es-ES" altLang="ja-JP" sz="5400" kern="100" dirty="0" err="1">
                <a:latin typeface="HGP創英角ｺﾞｼｯｸUB" panose="020B0A00000000000000" pitchFamily="50" charset="-128"/>
                <a:ea typeface="HGP創英角ｺﾞｼｯｸUB" panose="020B0A00000000000000" pitchFamily="50" charset="-128"/>
                <a:cs typeface="Times New Roman" panose="02020603050405020304" pitchFamily="18" charset="0"/>
              </a:rPr>
              <a:t>located</a:t>
            </a:r>
            <a:r>
              <a:rPr lang="es-ES" altLang="ja-JP" sz="5400" kern="100" dirty="0">
                <a:latin typeface="HGP創英角ｺﾞｼｯｸUB" panose="020B0A00000000000000" pitchFamily="50" charset="-128"/>
                <a:ea typeface="HGP創英角ｺﾞｼｯｸUB" panose="020B0A00000000000000" pitchFamily="50" charset="-128"/>
                <a:cs typeface="Times New Roman" panose="02020603050405020304" pitchFamily="18" charset="0"/>
              </a:rPr>
              <a:t> at </a:t>
            </a:r>
            <a:r>
              <a:rPr lang="es-ES" altLang="ja-JP" sz="5400" kern="100" dirty="0" err="1">
                <a:latin typeface="HGP創英角ｺﾞｼｯｸUB" panose="020B0A00000000000000" pitchFamily="50" charset="-128"/>
                <a:ea typeface="HGP創英角ｺﾞｼｯｸUB" panose="020B0A00000000000000" pitchFamily="50" charset="-128"/>
                <a:cs typeface="Times New Roman" panose="02020603050405020304" pitchFamily="18" charset="0"/>
              </a:rPr>
              <a:t>the</a:t>
            </a:r>
            <a:r>
              <a:rPr lang="es-ES" altLang="ja-JP" sz="5400" kern="100" dirty="0">
                <a:latin typeface="HGP創英角ｺﾞｼｯｸUB" panose="020B0A00000000000000" pitchFamily="50" charset="-128"/>
                <a:ea typeface="HGP創英角ｺﾞｼｯｸUB" panose="020B0A00000000000000" pitchFamily="50" charset="-128"/>
                <a:cs typeface="Times New Roman" panose="02020603050405020304" pitchFamily="18" charset="0"/>
              </a:rPr>
              <a:t> </a:t>
            </a:r>
            <a:r>
              <a:rPr lang="es-ES" altLang="ja-JP" sz="5400" kern="100" dirty="0" err="1">
                <a:latin typeface="HGP創英角ｺﾞｼｯｸUB" panose="020B0A00000000000000" pitchFamily="50" charset="-128"/>
                <a:ea typeface="HGP創英角ｺﾞｼｯｸUB" panose="020B0A00000000000000" pitchFamily="50" charset="-128"/>
                <a:cs typeface="Times New Roman" panose="02020603050405020304" pitchFamily="18" charset="0"/>
              </a:rPr>
              <a:t>finish</a:t>
            </a:r>
            <a:r>
              <a:rPr lang="es-ES" altLang="ja-JP" sz="5400" kern="100" dirty="0">
                <a:latin typeface="HGP創英角ｺﾞｼｯｸUB" panose="020B0A00000000000000" pitchFamily="50" charset="-128"/>
                <a:ea typeface="HGP創英角ｺﾞｼｯｸUB" panose="020B0A00000000000000" pitchFamily="50" charset="-128"/>
                <a:cs typeface="Times New Roman" panose="02020603050405020304" pitchFamily="18" charset="0"/>
              </a:rPr>
              <a:t> </a:t>
            </a:r>
            <a:r>
              <a:rPr lang="es-ES" altLang="ja-JP" sz="5400" kern="100" dirty="0" err="1">
                <a:latin typeface="HGP創英角ｺﾞｼｯｸUB" panose="020B0A00000000000000" pitchFamily="50" charset="-128"/>
                <a:ea typeface="HGP創英角ｺﾞｼｯｸUB" panose="020B0A00000000000000" pitchFamily="50" charset="-128"/>
                <a:cs typeface="Times New Roman" panose="02020603050405020304" pitchFamily="18" charset="0"/>
              </a:rPr>
              <a:t>area</a:t>
            </a:r>
            <a:r>
              <a:rPr lang="es-ES" altLang="ja-JP" sz="5400" kern="100" dirty="0">
                <a:latin typeface="HGP創英角ｺﾞｼｯｸUB" panose="020B0A00000000000000" pitchFamily="50" charset="-128"/>
                <a:ea typeface="HGP創英角ｺﾞｼｯｸUB" panose="020B0A00000000000000" pitchFamily="50" charset="-128"/>
                <a:cs typeface="Times New Roman" panose="02020603050405020304" pitchFamily="18" charset="0"/>
              </a:rPr>
              <a:t>).</a:t>
            </a:r>
            <a:endParaRPr lang="ja-JP" altLang="ja-JP" sz="54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endParaRPr>
          </a:p>
        </p:txBody>
      </p:sp>
    </p:spTree>
    <p:extLst>
      <p:ext uri="{BB962C8B-B14F-4D97-AF65-F5344CB8AC3E}">
        <p14:creationId xmlns:p14="http://schemas.microsoft.com/office/powerpoint/2010/main" val="2033954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CB245F6-0142-4CDF-9AB5-652EE9C4AAD7}"/>
              </a:ext>
            </a:extLst>
          </p:cNvPr>
          <p:cNvSpPr/>
          <p:nvPr/>
        </p:nvSpPr>
        <p:spPr>
          <a:xfrm>
            <a:off x="2562619" y="2757461"/>
            <a:ext cx="7243990" cy="923330"/>
          </a:xfrm>
          <a:prstGeom prst="rect">
            <a:avLst/>
          </a:prstGeom>
        </p:spPr>
        <p:txBody>
          <a:bodyPr wrap="square">
            <a:spAutoFit/>
          </a:bodyPr>
          <a:lstStyle/>
          <a:p>
            <a:pPr algn="ctr"/>
            <a:r>
              <a:rPr lang="en-US" altLang="ja-JP" sz="5400" b="1" kern="100" dirty="0">
                <a:solidFill>
                  <a:srgbClr val="0070C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DS</a:t>
            </a:r>
            <a:r>
              <a:rPr lang="ja-JP" altLang="en-US" sz="5400" b="1" kern="100" dirty="0">
                <a:solidFill>
                  <a:srgbClr val="0070C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a:t>
            </a:r>
            <a:r>
              <a:rPr lang="en-US" altLang="ja-JP" sz="5400" b="1" kern="100" dirty="0">
                <a:solidFill>
                  <a:srgbClr val="0070C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DF</a:t>
            </a:r>
            <a:r>
              <a:rPr lang="ja-JP" altLang="ja-JP" sz="5400" b="1" kern="100" dirty="0">
                <a:solidFill>
                  <a:srgbClr val="0070C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につ</a:t>
            </a:r>
            <a:r>
              <a:rPr lang="ja-JP" altLang="en-US" sz="5400" b="1" kern="100" dirty="0">
                <a:solidFill>
                  <a:srgbClr val="0070C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いて</a:t>
            </a:r>
            <a:endParaRPr lang="ja-JP" altLang="en-US" sz="5400" dirty="0">
              <a:latin typeface="HGP創英角ｺﾞｼｯｸUB" panose="020B0A00000000000000" pitchFamily="50" charset="-128"/>
              <a:ea typeface="HGP創英角ｺﾞｼｯｸUB" panose="020B0A00000000000000" pitchFamily="50" charset="-128"/>
            </a:endParaRPr>
          </a:p>
        </p:txBody>
      </p:sp>
      <p:sp>
        <p:nvSpPr>
          <p:cNvPr id="2" name="テキスト ボックス 1">
            <a:extLst>
              <a:ext uri="{FF2B5EF4-FFF2-40B4-BE49-F238E27FC236}">
                <a16:creationId xmlns:a16="http://schemas.microsoft.com/office/drawing/2014/main" id="{BAA5C766-0038-DFEE-6BBB-0F5D30EAA018}"/>
              </a:ext>
            </a:extLst>
          </p:cNvPr>
          <p:cNvSpPr txBox="1"/>
          <p:nvPr/>
        </p:nvSpPr>
        <p:spPr>
          <a:xfrm>
            <a:off x="2948354" y="3810000"/>
            <a:ext cx="6295291" cy="400110"/>
          </a:xfrm>
          <a:prstGeom prst="rect">
            <a:avLst/>
          </a:prstGeom>
          <a:noFill/>
        </p:spPr>
        <p:txBody>
          <a:bodyPr wrap="square" rtlCol="0">
            <a:spAutoFit/>
          </a:bodyPr>
          <a:lstStyle/>
          <a:p>
            <a:r>
              <a:rPr kumimoji="1" lang="en-US" altLang="ja-JP" sz="2000" b="1" dirty="0">
                <a:solidFill>
                  <a:schemeClr val="accent1"/>
                </a:solidFill>
              </a:rPr>
              <a:t>About DS (Did not Start) and DF (Did not Finish)</a:t>
            </a:r>
            <a:endParaRPr kumimoji="1" lang="ja-JP" altLang="en-US" sz="2000" b="1">
              <a:solidFill>
                <a:schemeClr val="accent1"/>
              </a:solidFill>
            </a:endParaRPr>
          </a:p>
        </p:txBody>
      </p:sp>
    </p:spTree>
    <p:extLst>
      <p:ext uri="{BB962C8B-B14F-4D97-AF65-F5344CB8AC3E}">
        <p14:creationId xmlns:p14="http://schemas.microsoft.com/office/powerpoint/2010/main" val="233222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D63E24B-C7C4-49BC-8CB9-0947026E4FB2}"/>
              </a:ext>
            </a:extLst>
          </p:cNvPr>
          <p:cNvSpPr/>
          <p:nvPr/>
        </p:nvSpPr>
        <p:spPr>
          <a:xfrm>
            <a:off x="162085" y="642461"/>
            <a:ext cx="11542644" cy="6740307"/>
          </a:xfrm>
          <a:prstGeom prst="rect">
            <a:avLst/>
          </a:prstGeom>
        </p:spPr>
        <p:txBody>
          <a:bodyPr wrap="square">
            <a:spAutoFit/>
          </a:bodyPr>
          <a:lstStyle/>
          <a:p>
            <a:pPr lvl="1" algn="just">
              <a:spcAft>
                <a:spcPts val="0"/>
              </a:spcAft>
              <a:tabLst>
                <a:tab pos="498475" algn="l"/>
              </a:tabLst>
            </a:pPr>
            <a:r>
              <a:rPr lang="ja-JP" altLang="en-US" sz="4800" kern="100" dirty="0">
                <a:effectLst/>
                <a:latin typeface="Century" panose="02040604050505020304" pitchFamily="18" charset="0"/>
                <a:ea typeface="HGMaruGothicMPRO" panose="020F0400000000000000" pitchFamily="50" charset="-128"/>
                <a:cs typeface="Times New Roman" panose="02020603050405020304" pitchFamily="18" charset="0"/>
              </a:rPr>
              <a:t>■</a:t>
            </a:r>
            <a:r>
              <a:rPr lang="ja-JP" altLang="ja-JP" sz="48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ＤＳは申告用紙に記入の上、</a:t>
            </a:r>
            <a:r>
              <a:rPr lang="en-US" altLang="ja-JP" sz="48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Bib</a:t>
            </a:r>
            <a:r>
              <a:rPr lang="ja-JP" altLang="ja-JP" sz="48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を添え</a:t>
            </a:r>
            <a:endParaRPr lang="en-US" altLang="ja-JP" sz="48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endParaRPr>
          </a:p>
          <a:p>
            <a:pPr lvl="1" algn="just">
              <a:spcAft>
                <a:spcPts val="0"/>
              </a:spcAft>
              <a:tabLst>
                <a:tab pos="498475" algn="l"/>
              </a:tabLst>
            </a:pPr>
            <a:r>
              <a:rPr lang="en-US" altLang="ja-JP" sz="4800" kern="100" dirty="0">
                <a:latin typeface="HGP創英角ｺﾞｼｯｸUB" panose="020B0A00000000000000" pitchFamily="50" charset="-128"/>
                <a:ea typeface="HGP創英角ｺﾞｼｯｸUB" panose="020B0A00000000000000" pitchFamily="50" charset="-128"/>
                <a:cs typeface="Times New Roman" panose="02020603050405020304" pitchFamily="18" charset="0"/>
              </a:rPr>
              <a:t>   </a:t>
            </a:r>
            <a:r>
              <a:rPr lang="ja-JP" altLang="ja-JP" sz="48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て庶務係まで提出して</a:t>
            </a:r>
            <a:r>
              <a:rPr lang="ja-JP" altLang="ja-JP" sz="4800" kern="10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下さい。</a:t>
            </a:r>
            <a:endParaRPr lang="en-US" altLang="ja-JP" sz="48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endParaRPr>
          </a:p>
          <a:p>
            <a:pPr lvl="1" algn="just">
              <a:spcAft>
                <a:spcPts val="0"/>
              </a:spcAft>
              <a:tabLst>
                <a:tab pos="498475" algn="l"/>
              </a:tabLst>
            </a:pPr>
            <a:r>
              <a:rPr lang="en-US" altLang="ja-JP" sz="3200" b="1"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DS should fill out the declaration form and submit it to the General Affairs Section with Bib.</a:t>
            </a:r>
          </a:p>
          <a:p>
            <a:pPr lvl="1" algn="just">
              <a:spcAft>
                <a:spcPts val="0"/>
              </a:spcAft>
              <a:tabLst>
                <a:tab pos="498475" algn="l"/>
              </a:tabLst>
            </a:pPr>
            <a:endParaRPr lang="ja-JP" altLang="ja-JP" sz="48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endParaRPr>
          </a:p>
          <a:p>
            <a:pPr lvl="1" algn="just">
              <a:spcAft>
                <a:spcPts val="0"/>
              </a:spcAft>
              <a:tabLst>
                <a:tab pos="498475" algn="l"/>
              </a:tabLst>
            </a:pPr>
            <a:r>
              <a:rPr lang="ja-JP" altLang="en-US" sz="48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a:t>
            </a:r>
            <a:r>
              <a:rPr lang="ja-JP" altLang="ja-JP" sz="48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ＤＦは必ず近くの関門係か競技役員に</a:t>
            </a:r>
            <a:endParaRPr lang="en-US" altLang="ja-JP" sz="48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endParaRPr>
          </a:p>
          <a:p>
            <a:pPr lvl="1" algn="just">
              <a:spcAft>
                <a:spcPts val="0"/>
              </a:spcAft>
              <a:tabLst>
                <a:tab pos="498475" algn="l"/>
              </a:tabLst>
            </a:pPr>
            <a:r>
              <a:rPr lang="en-US" altLang="ja-JP" sz="4800" kern="100" dirty="0">
                <a:latin typeface="HGP創英角ｺﾞｼｯｸUB" panose="020B0A00000000000000" pitchFamily="50" charset="-128"/>
                <a:ea typeface="HGP創英角ｺﾞｼｯｸUB" panose="020B0A00000000000000" pitchFamily="50" charset="-128"/>
                <a:cs typeface="Times New Roman" panose="02020603050405020304" pitchFamily="18" charset="0"/>
              </a:rPr>
              <a:t>   </a:t>
            </a:r>
            <a:r>
              <a:rPr lang="ja-JP" altLang="ja-JP" sz="48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申し出て、</a:t>
            </a:r>
            <a:r>
              <a:rPr lang="en-US" altLang="ja-JP" sz="48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Bib</a:t>
            </a:r>
            <a:r>
              <a:rPr lang="ja-JP" altLang="ja-JP" sz="48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を返却して</a:t>
            </a:r>
            <a:r>
              <a:rPr lang="ja-JP" altLang="ja-JP" sz="4800" kern="10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ください。</a:t>
            </a:r>
            <a:endParaRPr lang="en-US" altLang="ja-JP" sz="48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endParaRPr>
          </a:p>
          <a:p>
            <a:pPr lvl="1" algn="just">
              <a:spcAft>
                <a:spcPts val="0"/>
              </a:spcAft>
              <a:tabLst>
                <a:tab pos="498475" algn="l"/>
              </a:tabLst>
            </a:pPr>
            <a:r>
              <a:rPr lang="es-ES" altLang="ja-JP" sz="3200" kern="100" dirty="0" err="1">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DFs</a:t>
            </a:r>
            <a:r>
              <a:rPr lang="es-ES" altLang="ja-JP" sz="32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 </a:t>
            </a:r>
            <a:r>
              <a:rPr lang="es-ES" altLang="ja-JP" sz="3200" kern="100" dirty="0" err="1">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must</a:t>
            </a:r>
            <a:r>
              <a:rPr lang="es-ES" altLang="ja-JP" sz="32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 </a:t>
            </a:r>
            <a:r>
              <a:rPr lang="es-ES" altLang="ja-JP" sz="3200" kern="100" dirty="0" err="1">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notify</a:t>
            </a:r>
            <a:r>
              <a:rPr lang="es-ES" altLang="ja-JP" sz="32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 </a:t>
            </a:r>
            <a:r>
              <a:rPr lang="es-ES" altLang="ja-JP" sz="3200" kern="100" dirty="0" err="1">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the</a:t>
            </a:r>
            <a:r>
              <a:rPr lang="es-ES" altLang="ja-JP" sz="32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 </a:t>
            </a:r>
            <a:r>
              <a:rPr lang="es-ES" altLang="ja-JP" sz="3200" kern="100" dirty="0" err="1">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nearest</a:t>
            </a:r>
            <a:r>
              <a:rPr lang="es-ES" altLang="ja-JP" sz="32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 gate </a:t>
            </a:r>
            <a:r>
              <a:rPr lang="es-ES" altLang="ja-JP" sz="3200" kern="100" dirty="0" err="1">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attendant</a:t>
            </a:r>
            <a:r>
              <a:rPr lang="es-ES" altLang="ja-JP" sz="32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 </a:t>
            </a:r>
            <a:r>
              <a:rPr lang="es-ES" altLang="ja-JP" sz="3200" kern="100" dirty="0" err="1">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or</a:t>
            </a:r>
            <a:r>
              <a:rPr lang="es-ES" altLang="ja-JP" sz="32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 </a:t>
            </a:r>
            <a:r>
              <a:rPr lang="es-ES" altLang="ja-JP" sz="3200" kern="100" dirty="0" err="1">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competition</a:t>
            </a:r>
            <a:r>
              <a:rPr lang="es-ES" altLang="ja-JP" sz="32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 </a:t>
            </a:r>
            <a:r>
              <a:rPr lang="es-ES" altLang="ja-JP" sz="3200" kern="100" dirty="0" err="1">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official</a:t>
            </a:r>
            <a:r>
              <a:rPr lang="es-ES" altLang="ja-JP" sz="32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 and </a:t>
            </a:r>
            <a:r>
              <a:rPr lang="es-ES" altLang="ja-JP" sz="3200" kern="100" dirty="0" err="1">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return</a:t>
            </a:r>
            <a:r>
              <a:rPr lang="es-ES" altLang="ja-JP" sz="32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 </a:t>
            </a:r>
            <a:r>
              <a:rPr lang="es-ES" altLang="ja-JP" sz="3200" kern="100" dirty="0" err="1">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the</a:t>
            </a:r>
            <a:r>
              <a:rPr lang="es-ES" altLang="ja-JP" sz="32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 </a:t>
            </a:r>
            <a:r>
              <a:rPr lang="es-ES" altLang="ja-JP" sz="3200" kern="100" dirty="0" err="1">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Bib</a:t>
            </a:r>
            <a:r>
              <a:rPr lang="es-ES" altLang="ja-JP" sz="32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a:t>
            </a:r>
            <a:endParaRPr lang="ja-JP" altLang="ja-JP" sz="32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endParaRPr>
          </a:p>
          <a:p>
            <a:pPr marL="457200" algn="just">
              <a:spcAft>
                <a:spcPts val="0"/>
              </a:spcAft>
            </a:pPr>
            <a:r>
              <a:rPr lang="en-US" altLang="ja-JP" sz="4800" kern="100" dirty="0">
                <a:effectLst/>
                <a:latin typeface="HGMaruGothicMPRO" panose="020F0400000000000000" pitchFamily="50" charset="-128"/>
                <a:ea typeface="ＭＳ 明朝" panose="02020609040205080304" pitchFamily="17" charset="-128"/>
                <a:cs typeface="Times New Roman" panose="02020603050405020304" pitchFamily="18" charset="0"/>
              </a:rPr>
              <a:t> </a:t>
            </a:r>
            <a:endParaRPr lang="ja-JP" altLang="ja-JP" sz="4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094637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a:extLst>
              <a:ext uri="{FF2B5EF4-FFF2-40B4-BE49-F238E27FC236}">
                <a16:creationId xmlns:a16="http://schemas.microsoft.com/office/drawing/2014/main" id="{AD6806C1-0F6C-28FC-DE59-23333D3DA87C}"/>
              </a:ext>
            </a:extLst>
          </p:cNvPr>
          <p:cNvGraphicFramePr>
            <a:graphicFrameLocks noChangeAspect="1"/>
          </p:cNvGraphicFramePr>
          <p:nvPr>
            <p:extLst>
              <p:ext uri="{D42A27DB-BD31-4B8C-83A1-F6EECF244321}">
                <p14:modId xmlns:p14="http://schemas.microsoft.com/office/powerpoint/2010/main" val="3525743360"/>
              </p:ext>
            </p:extLst>
          </p:nvPr>
        </p:nvGraphicFramePr>
        <p:xfrm>
          <a:off x="-112542" y="92074"/>
          <a:ext cx="12304713" cy="6940550"/>
        </p:xfrm>
        <a:graphic>
          <a:graphicData uri="http://schemas.openxmlformats.org/presentationml/2006/ole">
            <mc:AlternateContent xmlns:mc="http://schemas.openxmlformats.org/markup-compatibility/2006">
              <mc:Choice xmlns:v="urn:schemas-microsoft-com:vml" Requires="v">
                <p:oleObj name="Acrobat Document" r:id="rId2" imgW="11343907" imgH="8019809" progId="Acrobat.Document.DC">
                  <p:embed/>
                </p:oleObj>
              </mc:Choice>
              <mc:Fallback>
                <p:oleObj name="Acrobat Document" r:id="rId2" imgW="11343907" imgH="8019809" progId="Acrobat.Document.DC">
                  <p:embed/>
                  <p:pic>
                    <p:nvPicPr>
                      <p:cNvPr id="4" name="オブジェクト 3">
                        <a:extLst>
                          <a:ext uri="{FF2B5EF4-FFF2-40B4-BE49-F238E27FC236}">
                            <a16:creationId xmlns:a16="http://schemas.microsoft.com/office/drawing/2014/main" id="{AD6806C1-0F6C-28FC-DE59-23333D3DA87C}"/>
                          </a:ext>
                        </a:extLst>
                      </p:cNvPr>
                      <p:cNvPicPr/>
                      <p:nvPr/>
                    </p:nvPicPr>
                    <p:blipFill>
                      <a:blip r:embed="rId3"/>
                      <a:stretch>
                        <a:fillRect/>
                      </a:stretch>
                    </p:blipFill>
                    <p:spPr>
                      <a:xfrm>
                        <a:off x="-112542" y="92074"/>
                        <a:ext cx="12304713" cy="6940550"/>
                      </a:xfrm>
                      <a:prstGeom prst="rect">
                        <a:avLst/>
                      </a:prstGeom>
                    </p:spPr>
                  </p:pic>
                </p:oleObj>
              </mc:Fallback>
            </mc:AlternateContent>
          </a:graphicData>
        </a:graphic>
      </p:graphicFrame>
      <p:sp>
        <p:nvSpPr>
          <p:cNvPr id="2" name="テキスト ボックス 1">
            <a:extLst>
              <a:ext uri="{FF2B5EF4-FFF2-40B4-BE49-F238E27FC236}">
                <a16:creationId xmlns:a16="http://schemas.microsoft.com/office/drawing/2014/main" id="{300E1C9D-C10B-7D8D-E3CB-FC924D635E82}"/>
              </a:ext>
            </a:extLst>
          </p:cNvPr>
          <p:cNvSpPr txBox="1"/>
          <p:nvPr/>
        </p:nvSpPr>
        <p:spPr>
          <a:xfrm>
            <a:off x="6301649" y="1277957"/>
            <a:ext cx="3825086" cy="276999"/>
          </a:xfrm>
          <a:prstGeom prst="rect">
            <a:avLst/>
          </a:prstGeom>
          <a:noFill/>
        </p:spPr>
        <p:txBody>
          <a:bodyPr wrap="none" rtlCol="0">
            <a:spAutoFit/>
          </a:bodyPr>
          <a:lstStyle/>
          <a:p>
            <a:r>
              <a:rPr kumimoji="1" lang="en-US" altLang="ja-JP" sz="1200" b="1" dirty="0">
                <a:solidFill>
                  <a:schemeClr val="bg1"/>
                </a:solidFill>
              </a:rPr>
              <a:t>1. General Information center</a:t>
            </a:r>
            <a:r>
              <a:rPr kumimoji="1" lang="ja-JP" altLang="en-US" sz="1200" b="1">
                <a:solidFill>
                  <a:schemeClr val="bg1"/>
                </a:solidFill>
              </a:rPr>
              <a:t>・</a:t>
            </a:r>
            <a:r>
              <a:rPr kumimoji="1" lang="en-US" altLang="ja-JP" sz="1200" b="1" dirty="0">
                <a:solidFill>
                  <a:schemeClr val="bg1"/>
                </a:solidFill>
              </a:rPr>
              <a:t>Athlete reception</a:t>
            </a:r>
            <a:endParaRPr kumimoji="1" lang="ja-JP" altLang="en-US" sz="1200" b="1">
              <a:solidFill>
                <a:schemeClr val="bg1"/>
              </a:solidFill>
            </a:endParaRPr>
          </a:p>
        </p:txBody>
      </p:sp>
      <p:sp>
        <p:nvSpPr>
          <p:cNvPr id="3" name="テキスト ボックス 2">
            <a:extLst>
              <a:ext uri="{FF2B5EF4-FFF2-40B4-BE49-F238E27FC236}">
                <a16:creationId xmlns:a16="http://schemas.microsoft.com/office/drawing/2014/main" id="{BDC3A7EC-0D71-945B-FA8E-248E993C7AC4}"/>
              </a:ext>
            </a:extLst>
          </p:cNvPr>
          <p:cNvSpPr txBox="1"/>
          <p:nvPr/>
        </p:nvSpPr>
        <p:spPr>
          <a:xfrm>
            <a:off x="10686361" y="2677099"/>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89F27AB5-B0D4-8E66-912D-FE6C8C93F13B}"/>
              </a:ext>
            </a:extLst>
          </p:cNvPr>
          <p:cNvSpPr txBox="1"/>
          <p:nvPr/>
        </p:nvSpPr>
        <p:spPr>
          <a:xfrm>
            <a:off x="10521109" y="2639851"/>
            <a:ext cx="1535085" cy="276999"/>
          </a:xfrm>
          <a:prstGeom prst="rect">
            <a:avLst/>
          </a:prstGeom>
          <a:noFill/>
        </p:spPr>
        <p:txBody>
          <a:bodyPr wrap="square" rtlCol="0">
            <a:spAutoFit/>
          </a:bodyPr>
          <a:lstStyle/>
          <a:p>
            <a:r>
              <a:rPr kumimoji="1" lang="en-US" altLang="ja-JP" sz="1200" b="1" dirty="0">
                <a:solidFill>
                  <a:schemeClr val="bg1"/>
                </a:solidFill>
              </a:rPr>
              <a:t>Bathroom</a:t>
            </a:r>
            <a:endParaRPr kumimoji="1" lang="ja-JP" altLang="en-US" sz="1200" b="1">
              <a:solidFill>
                <a:schemeClr val="bg1"/>
              </a:solidFill>
            </a:endParaRPr>
          </a:p>
        </p:txBody>
      </p:sp>
      <p:sp>
        <p:nvSpPr>
          <p:cNvPr id="6" name="テキスト ボックス 5">
            <a:extLst>
              <a:ext uri="{FF2B5EF4-FFF2-40B4-BE49-F238E27FC236}">
                <a16:creationId xmlns:a16="http://schemas.microsoft.com/office/drawing/2014/main" id="{6F29C3E5-5E71-DBE7-5583-43CA18C9CFB6}"/>
              </a:ext>
            </a:extLst>
          </p:cNvPr>
          <p:cNvSpPr txBox="1"/>
          <p:nvPr/>
        </p:nvSpPr>
        <p:spPr>
          <a:xfrm>
            <a:off x="9605410" y="3244121"/>
            <a:ext cx="1535085" cy="276999"/>
          </a:xfrm>
          <a:prstGeom prst="rect">
            <a:avLst/>
          </a:prstGeom>
          <a:noFill/>
        </p:spPr>
        <p:txBody>
          <a:bodyPr wrap="square" rtlCol="0">
            <a:spAutoFit/>
          </a:bodyPr>
          <a:lstStyle/>
          <a:p>
            <a:r>
              <a:rPr kumimoji="1" lang="en-US" altLang="ja-JP" sz="1200" b="1" dirty="0">
                <a:solidFill>
                  <a:schemeClr val="bg1"/>
                </a:solidFill>
              </a:rPr>
              <a:t>Parking lots</a:t>
            </a:r>
            <a:endParaRPr kumimoji="1" lang="ja-JP" altLang="en-US" sz="1200" b="1">
              <a:solidFill>
                <a:schemeClr val="bg1"/>
              </a:solidFill>
            </a:endParaRPr>
          </a:p>
        </p:txBody>
      </p:sp>
      <p:sp>
        <p:nvSpPr>
          <p:cNvPr id="7" name="テキスト ボックス 6">
            <a:extLst>
              <a:ext uri="{FF2B5EF4-FFF2-40B4-BE49-F238E27FC236}">
                <a16:creationId xmlns:a16="http://schemas.microsoft.com/office/drawing/2014/main" id="{2200894B-903B-DF95-5C3A-94C1BE47C004}"/>
              </a:ext>
            </a:extLst>
          </p:cNvPr>
          <p:cNvSpPr txBox="1"/>
          <p:nvPr/>
        </p:nvSpPr>
        <p:spPr>
          <a:xfrm>
            <a:off x="10134168" y="4292338"/>
            <a:ext cx="1154483" cy="253916"/>
          </a:xfrm>
          <a:prstGeom prst="rect">
            <a:avLst/>
          </a:prstGeom>
          <a:noFill/>
        </p:spPr>
        <p:txBody>
          <a:bodyPr wrap="none" rtlCol="0">
            <a:spAutoFit/>
          </a:bodyPr>
          <a:lstStyle/>
          <a:p>
            <a:r>
              <a:rPr kumimoji="1" lang="en-US" altLang="ja-JP" sz="1050" b="1" dirty="0">
                <a:solidFill>
                  <a:schemeClr val="bg1"/>
                </a:solidFill>
              </a:rPr>
              <a:t>First Aid Room</a:t>
            </a:r>
            <a:endParaRPr kumimoji="1" lang="ja-JP" altLang="en-US" sz="1050" b="1">
              <a:solidFill>
                <a:schemeClr val="bg1"/>
              </a:solidFill>
            </a:endParaRPr>
          </a:p>
        </p:txBody>
      </p:sp>
      <p:sp>
        <p:nvSpPr>
          <p:cNvPr id="8" name="テキスト ボックス 7">
            <a:extLst>
              <a:ext uri="{FF2B5EF4-FFF2-40B4-BE49-F238E27FC236}">
                <a16:creationId xmlns:a16="http://schemas.microsoft.com/office/drawing/2014/main" id="{8EEFBFFD-AD3D-A22A-9845-E7F3F0A7DB92}"/>
              </a:ext>
            </a:extLst>
          </p:cNvPr>
          <p:cNvSpPr txBox="1"/>
          <p:nvPr/>
        </p:nvSpPr>
        <p:spPr>
          <a:xfrm>
            <a:off x="10686361" y="4671152"/>
            <a:ext cx="184731" cy="369332"/>
          </a:xfrm>
          <a:prstGeom prst="rect">
            <a:avLst/>
          </a:prstGeom>
          <a:noFill/>
        </p:spPr>
        <p:txBody>
          <a:bodyPr wrap="none" rtlCol="0">
            <a:spAutoFit/>
          </a:bodyPr>
          <a:lstStyle/>
          <a:p>
            <a:endParaRPr kumimoji="1" lang="ja-JP" altLang="en-US"/>
          </a:p>
        </p:txBody>
      </p:sp>
      <p:sp>
        <p:nvSpPr>
          <p:cNvPr id="9" name="テキスト ボックス 8">
            <a:extLst>
              <a:ext uri="{FF2B5EF4-FFF2-40B4-BE49-F238E27FC236}">
                <a16:creationId xmlns:a16="http://schemas.microsoft.com/office/drawing/2014/main" id="{44F35621-7771-9DC8-B3D4-32FA6881BA73}"/>
              </a:ext>
            </a:extLst>
          </p:cNvPr>
          <p:cNvSpPr txBox="1"/>
          <p:nvPr/>
        </p:nvSpPr>
        <p:spPr>
          <a:xfrm>
            <a:off x="10134168" y="4419296"/>
            <a:ext cx="1323390" cy="253916"/>
          </a:xfrm>
          <a:prstGeom prst="rect">
            <a:avLst/>
          </a:prstGeom>
          <a:noFill/>
        </p:spPr>
        <p:txBody>
          <a:bodyPr wrap="square" rtlCol="0">
            <a:spAutoFit/>
          </a:bodyPr>
          <a:lstStyle/>
          <a:p>
            <a:r>
              <a:rPr kumimoji="1" lang="en-US" altLang="ja-JP" sz="1050" b="1" dirty="0">
                <a:solidFill>
                  <a:schemeClr val="bg1"/>
                </a:solidFill>
              </a:rPr>
              <a:t>Bathroom</a:t>
            </a:r>
            <a:endParaRPr kumimoji="1" lang="ja-JP" altLang="en-US" sz="1050" b="1">
              <a:solidFill>
                <a:schemeClr val="bg1"/>
              </a:solidFill>
            </a:endParaRPr>
          </a:p>
        </p:txBody>
      </p:sp>
      <p:sp>
        <p:nvSpPr>
          <p:cNvPr id="15" name="テキスト ボックス 14">
            <a:extLst>
              <a:ext uri="{FF2B5EF4-FFF2-40B4-BE49-F238E27FC236}">
                <a16:creationId xmlns:a16="http://schemas.microsoft.com/office/drawing/2014/main" id="{DEB5ACCB-5017-02FF-031F-665724CD1A12}"/>
              </a:ext>
            </a:extLst>
          </p:cNvPr>
          <p:cNvSpPr txBox="1"/>
          <p:nvPr/>
        </p:nvSpPr>
        <p:spPr>
          <a:xfrm>
            <a:off x="9928639" y="4642692"/>
            <a:ext cx="6252072" cy="253916"/>
          </a:xfrm>
          <a:prstGeom prst="rect">
            <a:avLst/>
          </a:prstGeom>
          <a:noFill/>
        </p:spPr>
        <p:txBody>
          <a:bodyPr wrap="square">
            <a:spAutoFit/>
          </a:bodyPr>
          <a:lstStyle/>
          <a:p>
            <a:r>
              <a:rPr kumimoji="1" lang="en-US" altLang="ja-JP" sz="1050" b="1" dirty="0">
                <a:solidFill>
                  <a:schemeClr val="bg1"/>
                </a:solidFill>
              </a:rPr>
              <a:t>Women’s changing room</a:t>
            </a:r>
            <a:endParaRPr kumimoji="1" lang="ja-JP" altLang="en-US" sz="1050" b="1">
              <a:solidFill>
                <a:schemeClr val="bg1"/>
              </a:solidFill>
            </a:endParaRPr>
          </a:p>
        </p:txBody>
      </p:sp>
      <p:sp>
        <p:nvSpPr>
          <p:cNvPr id="16" name="テキスト ボックス 15">
            <a:extLst>
              <a:ext uri="{FF2B5EF4-FFF2-40B4-BE49-F238E27FC236}">
                <a16:creationId xmlns:a16="http://schemas.microsoft.com/office/drawing/2014/main" id="{65EFD2AB-D2D0-A0E6-558D-60DB807DB770}"/>
              </a:ext>
            </a:extLst>
          </p:cNvPr>
          <p:cNvSpPr txBox="1"/>
          <p:nvPr/>
        </p:nvSpPr>
        <p:spPr>
          <a:xfrm>
            <a:off x="6523504" y="3628450"/>
            <a:ext cx="1507144" cy="261610"/>
          </a:xfrm>
          <a:prstGeom prst="rect">
            <a:avLst/>
          </a:prstGeom>
          <a:noFill/>
        </p:spPr>
        <p:txBody>
          <a:bodyPr wrap="none" rtlCol="0">
            <a:spAutoFit/>
          </a:bodyPr>
          <a:lstStyle/>
          <a:p>
            <a:r>
              <a:rPr kumimoji="1" lang="en-US" altLang="ja-JP" sz="1100" b="1" dirty="0"/>
              <a:t>Race Headquarters</a:t>
            </a:r>
            <a:endParaRPr kumimoji="1" lang="ja-JP" altLang="en-US" sz="1100" b="1"/>
          </a:p>
        </p:txBody>
      </p:sp>
      <p:sp>
        <p:nvSpPr>
          <p:cNvPr id="17" name="テキスト ボックス 16">
            <a:extLst>
              <a:ext uri="{FF2B5EF4-FFF2-40B4-BE49-F238E27FC236}">
                <a16:creationId xmlns:a16="http://schemas.microsoft.com/office/drawing/2014/main" id="{4F0C32AC-22AD-9F5C-DF6C-DD85271728FE}"/>
              </a:ext>
            </a:extLst>
          </p:cNvPr>
          <p:cNvSpPr txBox="1"/>
          <p:nvPr/>
        </p:nvSpPr>
        <p:spPr>
          <a:xfrm>
            <a:off x="6449931" y="4053059"/>
            <a:ext cx="2874505" cy="415498"/>
          </a:xfrm>
          <a:prstGeom prst="rect">
            <a:avLst/>
          </a:prstGeom>
          <a:noFill/>
        </p:spPr>
        <p:txBody>
          <a:bodyPr wrap="none" rtlCol="0">
            <a:spAutoFit/>
          </a:bodyPr>
          <a:lstStyle/>
          <a:p>
            <a:r>
              <a:rPr kumimoji="1" lang="en-US" altLang="ja-JP" sz="1050" b="1" dirty="0"/>
              <a:t>Bathroom  </a:t>
            </a:r>
          </a:p>
          <a:p>
            <a:r>
              <a:rPr kumimoji="1" lang="en-US" altLang="ja-JP" sz="1050" b="1" dirty="0"/>
              <a:t>(Athletes and accompanying staff ONLY)</a:t>
            </a:r>
            <a:endParaRPr kumimoji="1" lang="ja-JP" altLang="en-US" sz="1050" b="1"/>
          </a:p>
        </p:txBody>
      </p:sp>
      <p:sp>
        <p:nvSpPr>
          <p:cNvPr id="11" name="テキスト ボックス 10">
            <a:extLst>
              <a:ext uri="{FF2B5EF4-FFF2-40B4-BE49-F238E27FC236}">
                <a16:creationId xmlns:a16="http://schemas.microsoft.com/office/drawing/2014/main" id="{B5A1AB06-851F-BF0F-B044-1D443068BB8C}"/>
              </a:ext>
            </a:extLst>
          </p:cNvPr>
          <p:cNvSpPr txBox="1"/>
          <p:nvPr/>
        </p:nvSpPr>
        <p:spPr>
          <a:xfrm>
            <a:off x="7214912" y="4837554"/>
            <a:ext cx="1202573" cy="253916"/>
          </a:xfrm>
          <a:prstGeom prst="rect">
            <a:avLst/>
          </a:prstGeom>
          <a:noFill/>
        </p:spPr>
        <p:txBody>
          <a:bodyPr wrap="none" rtlCol="0">
            <a:spAutoFit/>
          </a:bodyPr>
          <a:lstStyle/>
          <a:p>
            <a:r>
              <a:rPr kumimoji="1" lang="en-US" altLang="ja-JP" sz="1050" b="1" dirty="0"/>
              <a:t>Team tent zone</a:t>
            </a:r>
            <a:endParaRPr kumimoji="1" lang="ja-JP" altLang="en-US" sz="1050" b="1"/>
          </a:p>
        </p:txBody>
      </p:sp>
      <p:sp>
        <p:nvSpPr>
          <p:cNvPr id="12" name="テキスト ボックス 11">
            <a:extLst>
              <a:ext uri="{FF2B5EF4-FFF2-40B4-BE49-F238E27FC236}">
                <a16:creationId xmlns:a16="http://schemas.microsoft.com/office/drawing/2014/main" id="{4CE3ABA8-432C-9F0E-A73C-5D2555A38FEE}"/>
              </a:ext>
            </a:extLst>
          </p:cNvPr>
          <p:cNvSpPr txBox="1"/>
          <p:nvPr/>
        </p:nvSpPr>
        <p:spPr>
          <a:xfrm>
            <a:off x="7214912" y="5808131"/>
            <a:ext cx="1217000" cy="253916"/>
          </a:xfrm>
          <a:prstGeom prst="rect">
            <a:avLst/>
          </a:prstGeom>
          <a:noFill/>
        </p:spPr>
        <p:txBody>
          <a:bodyPr wrap="none" rtlCol="0">
            <a:spAutoFit/>
          </a:bodyPr>
          <a:lstStyle/>
          <a:p>
            <a:r>
              <a:rPr kumimoji="1" lang="en-US" altLang="ja-JP" sz="1050" b="1" dirty="0"/>
              <a:t>Non-entry Zone</a:t>
            </a:r>
            <a:endParaRPr kumimoji="1" lang="ja-JP" altLang="en-US" sz="1050" b="1"/>
          </a:p>
        </p:txBody>
      </p:sp>
      <p:sp>
        <p:nvSpPr>
          <p:cNvPr id="14" name="テキスト ボックス 13">
            <a:extLst>
              <a:ext uri="{FF2B5EF4-FFF2-40B4-BE49-F238E27FC236}">
                <a16:creationId xmlns:a16="http://schemas.microsoft.com/office/drawing/2014/main" id="{A156C78D-89C0-5E42-E212-63EF3F644CC0}"/>
              </a:ext>
            </a:extLst>
          </p:cNvPr>
          <p:cNvSpPr txBox="1"/>
          <p:nvPr/>
        </p:nvSpPr>
        <p:spPr>
          <a:xfrm>
            <a:off x="4475057" y="6638968"/>
            <a:ext cx="2456122" cy="253916"/>
          </a:xfrm>
          <a:prstGeom prst="rect">
            <a:avLst/>
          </a:prstGeom>
          <a:noFill/>
        </p:spPr>
        <p:txBody>
          <a:bodyPr wrap="none" rtlCol="0">
            <a:spAutoFit/>
          </a:bodyPr>
          <a:lstStyle/>
          <a:p>
            <a:r>
              <a:rPr kumimoji="1" lang="es-ES" altLang="ja-JP" sz="1050" b="1" dirty="0" err="1">
                <a:solidFill>
                  <a:schemeClr val="bg1"/>
                </a:solidFill>
              </a:rPr>
              <a:t>Stadium</a:t>
            </a:r>
            <a:r>
              <a:rPr kumimoji="1" lang="es-ES" altLang="ja-JP" sz="1050" b="1" dirty="0">
                <a:solidFill>
                  <a:schemeClr val="bg1"/>
                </a:solidFill>
              </a:rPr>
              <a:t> </a:t>
            </a:r>
            <a:r>
              <a:rPr kumimoji="1" lang="es-ES" altLang="ja-JP" sz="1050" b="1" dirty="0" err="1">
                <a:solidFill>
                  <a:schemeClr val="bg1"/>
                </a:solidFill>
              </a:rPr>
              <a:t>entrance</a:t>
            </a:r>
            <a:r>
              <a:rPr kumimoji="1" lang="es-ES" altLang="ja-JP" sz="1050" b="1" dirty="0">
                <a:solidFill>
                  <a:schemeClr val="bg1"/>
                </a:solidFill>
              </a:rPr>
              <a:t> </a:t>
            </a:r>
            <a:r>
              <a:rPr kumimoji="1" lang="es-ES" altLang="ja-JP" sz="1050" b="1" dirty="0" err="1">
                <a:solidFill>
                  <a:schemeClr val="bg1"/>
                </a:solidFill>
              </a:rPr>
              <a:t>for</a:t>
            </a:r>
            <a:r>
              <a:rPr kumimoji="1" lang="es-ES" altLang="ja-JP" sz="1050" b="1" dirty="0">
                <a:solidFill>
                  <a:schemeClr val="bg1"/>
                </a:solidFill>
              </a:rPr>
              <a:t> </a:t>
            </a:r>
            <a:r>
              <a:rPr kumimoji="1" lang="es-ES" altLang="ja-JP" sz="1050" b="1" dirty="0" err="1">
                <a:solidFill>
                  <a:schemeClr val="bg1"/>
                </a:solidFill>
              </a:rPr>
              <a:t>athletes</a:t>
            </a:r>
            <a:r>
              <a:rPr kumimoji="1" lang="es-ES" altLang="ja-JP" sz="1050" b="1" dirty="0">
                <a:solidFill>
                  <a:schemeClr val="bg1"/>
                </a:solidFill>
              </a:rPr>
              <a:t> </a:t>
            </a:r>
            <a:r>
              <a:rPr kumimoji="1" lang="es-ES" altLang="ja-JP" sz="1050" b="1" dirty="0" err="1">
                <a:solidFill>
                  <a:schemeClr val="bg1"/>
                </a:solidFill>
              </a:rPr>
              <a:t>only</a:t>
            </a:r>
            <a:endParaRPr kumimoji="1" lang="ja-JP" altLang="en-US" sz="1050" b="1">
              <a:solidFill>
                <a:schemeClr val="bg1"/>
              </a:solidFill>
            </a:endParaRPr>
          </a:p>
        </p:txBody>
      </p:sp>
      <p:sp>
        <p:nvSpPr>
          <p:cNvPr id="18" name="テキスト ボックス 17">
            <a:extLst>
              <a:ext uri="{FF2B5EF4-FFF2-40B4-BE49-F238E27FC236}">
                <a16:creationId xmlns:a16="http://schemas.microsoft.com/office/drawing/2014/main" id="{09053F42-FBE8-631F-BD3A-DFA7C88F8804}"/>
              </a:ext>
            </a:extLst>
          </p:cNvPr>
          <p:cNvSpPr txBox="1"/>
          <p:nvPr/>
        </p:nvSpPr>
        <p:spPr>
          <a:xfrm>
            <a:off x="3484080" y="5172889"/>
            <a:ext cx="990977" cy="253916"/>
          </a:xfrm>
          <a:prstGeom prst="rect">
            <a:avLst/>
          </a:prstGeom>
          <a:noFill/>
        </p:spPr>
        <p:txBody>
          <a:bodyPr wrap="none" rtlCol="0">
            <a:spAutoFit/>
          </a:bodyPr>
          <a:lstStyle/>
          <a:p>
            <a:r>
              <a:rPr kumimoji="1" lang="en-US" altLang="ja-JP" sz="1050" b="1" dirty="0">
                <a:solidFill>
                  <a:schemeClr val="bg1"/>
                </a:solidFill>
              </a:rPr>
              <a:t>Circuit track</a:t>
            </a:r>
            <a:endParaRPr kumimoji="1" lang="ja-JP" altLang="en-US" sz="1050" b="1">
              <a:solidFill>
                <a:schemeClr val="bg1"/>
              </a:solidFill>
            </a:endParaRPr>
          </a:p>
        </p:txBody>
      </p:sp>
      <p:sp>
        <p:nvSpPr>
          <p:cNvPr id="20" name="テキスト ボックス 19">
            <a:extLst>
              <a:ext uri="{FF2B5EF4-FFF2-40B4-BE49-F238E27FC236}">
                <a16:creationId xmlns:a16="http://schemas.microsoft.com/office/drawing/2014/main" id="{ADA5A3C0-E87F-20D3-5D65-F1387A8C932D}"/>
              </a:ext>
            </a:extLst>
          </p:cNvPr>
          <p:cNvSpPr txBox="1"/>
          <p:nvPr/>
        </p:nvSpPr>
        <p:spPr>
          <a:xfrm>
            <a:off x="4581306" y="2577854"/>
            <a:ext cx="1720343" cy="253916"/>
          </a:xfrm>
          <a:prstGeom prst="rect">
            <a:avLst/>
          </a:prstGeom>
          <a:noFill/>
        </p:spPr>
        <p:txBody>
          <a:bodyPr wrap="none" rtlCol="0">
            <a:spAutoFit/>
          </a:bodyPr>
          <a:lstStyle/>
          <a:p>
            <a:r>
              <a:rPr kumimoji="1" lang="en-US" altLang="ja-JP" sz="1050" b="1" dirty="0">
                <a:solidFill>
                  <a:schemeClr val="bg1"/>
                </a:solidFill>
              </a:rPr>
              <a:t>Award ceremony venue</a:t>
            </a:r>
            <a:endParaRPr kumimoji="1" lang="ja-JP" altLang="en-US" sz="1050" b="1">
              <a:solidFill>
                <a:schemeClr val="bg1"/>
              </a:solidFill>
            </a:endParaRPr>
          </a:p>
        </p:txBody>
      </p:sp>
      <p:sp>
        <p:nvSpPr>
          <p:cNvPr id="21" name="テキスト ボックス 20">
            <a:extLst>
              <a:ext uri="{FF2B5EF4-FFF2-40B4-BE49-F238E27FC236}">
                <a16:creationId xmlns:a16="http://schemas.microsoft.com/office/drawing/2014/main" id="{0B02F0DC-B0A0-CE3D-BD00-2C59F337C7F5}"/>
              </a:ext>
            </a:extLst>
          </p:cNvPr>
          <p:cNvSpPr txBox="1"/>
          <p:nvPr/>
        </p:nvSpPr>
        <p:spPr>
          <a:xfrm>
            <a:off x="5167039" y="1819082"/>
            <a:ext cx="1728358" cy="261610"/>
          </a:xfrm>
          <a:prstGeom prst="rect">
            <a:avLst/>
          </a:prstGeom>
          <a:noFill/>
        </p:spPr>
        <p:txBody>
          <a:bodyPr wrap="none" rtlCol="0">
            <a:spAutoFit/>
          </a:bodyPr>
          <a:lstStyle/>
          <a:p>
            <a:r>
              <a:rPr kumimoji="1" lang="en-US" altLang="ja-JP" sz="1100" b="1" dirty="0">
                <a:solidFill>
                  <a:schemeClr val="bg1"/>
                </a:solidFill>
              </a:rPr>
              <a:t>2. Material check desk</a:t>
            </a:r>
            <a:endParaRPr kumimoji="1" lang="ja-JP" altLang="en-US" sz="1100" b="1">
              <a:solidFill>
                <a:schemeClr val="bg1"/>
              </a:solidFill>
            </a:endParaRPr>
          </a:p>
        </p:txBody>
      </p:sp>
      <p:sp>
        <p:nvSpPr>
          <p:cNvPr id="25" name="テキスト ボックス 24">
            <a:extLst>
              <a:ext uri="{FF2B5EF4-FFF2-40B4-BE49-F238E27FC236}">
                <a16:creationId xmlns:a16="http://schemas.microsoft.com/office/drawing/2014/main" id="{BC8B0DBC-0AB6-66E1-C3FF-6A28CFE53132}"/>
              </a:ext>
            </a:extLst>
          </p:cNvPr>
          <p:cNvSpPr txBox="1"/>
          <p:nvPr/>
        </p:nvSpPr>
        <p:spPr>
          <a:xfrm flipH="1">
            <a:off x="7415732" y="3195825"/>
            <a:ext cx="2032359" cy="253916"/>
          </a:xfrm>
          <a:prstGeom prst="rect">
            <a:avLst/>
          </a:prstGeom>
          <a:noFill/>
        </p:spPr>
        <p:txBody>
          <a:bodyPr wrap="square" rtlCol="0">
            <a:spAutoFit/>
          </a:bodyPr>
          <a:lstStyle/>
          <a:p>
            <a:r>
              <a:rPr kumimoji="1" lang="en-US" altLang="ja-JP" sz="1050" b="1" dirty="0">
                <a:solidFill>
                  <a:schemeClr val="bg1"/>
                </a:solidFill>
              </a:rPr>
              <a:t>Breaking zone</a:t>
            </a:r>
            <a:endParaRPr kumimoji="1" lang="ja-JP" altLang="en-US" sz="1050" b="1">
              <a:solidFill>
                <a:schemeClr val="bg1"/>
              </a:solidFill>
            </a:endParaRPr>
          </a:p>
        </p:txBody>
      </p:sp>
      <p:sp>
        <p:nvSpPr>
          <p:cNvPr id="26" name="テキスト ボックス 25">
            <a:extLst>
              <a:ext uri="{FF2B5EF4-FFF2-40B4-BE49-F238E27FC236}">
                <a16:creationId xmlns:a16="http://schemas.microsoft.com/office/drawing/2014/main" id="{0A317EFF-972D-F566-DF1C-CAF03AE64F86}"/>
              </a:ext>
            </a:extLst>
          </p:cNvPr>
          <p:cNvSpPr txBox="1"/>
          <p:nvPr/>
        </p:nvSpPr>
        <p:spPr>
          <a:xfrm flipH="1">
            <a:off x="5441477" y="3553257"/>
            <a:ext cx="1029911" cy="261610"/>
          </a:xfrm>
          <a:prstGeom prst="rect">
            <a:avLst/>
          </a:prstGeom>
          <a:noFill/>
        </p:spPr>
        <p:txBody>
          <a:bodyPr wrap="square" rtlCol="0">
            <a:spAutoFit/>
          </a:bodyPr>
          <a:lstStyle/>
          <a:p>
            <a:r>
              <a:rPr lang="en-US" altLang="ja-JP" sz="1100" b="1" dirty="0">
                <a:solidFill>
                  <a:schemeClr val="bg1"/>
                </a:solidFill>
              </a:rPr>
              <a:t>FINISH</a:t>
            </a:r>
            <a:endParaRPr kumimoji="1" lang="ja-JP" altLang="en-US" sz="1100" b="1">
              <a:solidFill>
                <a:schemeClr val="bg1"/>
              </a:solidFill>
            </a:endParaRPr>
          </a:p>
        </p:txBody>
      </p:sp>
      <p:sp>
        <p:nvSpPr>
          <p:cNvPr id="28" name="テキスト ボックス 27">
            <a:extLst>
              <a:ext uri="{FF2B5EF4-FFF2-40B4-BE49-F238E27FC236}">
                <a16:creationId xmlns:a16="http://schemas.microsoft.com/office/drawing/2014/main" id="{DFD55C8E-3338-7ADD-6F91-4F0E591DA6CB}"/>
              </a:ext>
            </a:extLst>
          </p:cNvPr>
          <p:cNvSpPr txBox="1"/>
          <p:nvPr/>
        </p:nvSpPr>
        <p:spPr>
          <a:xfrm>
            <a:off x="2192215" y="3935831"/>
            <a:ext cx="2610010" cy="415498"/>
          </a:xfrm>
          <a:prstGeom prst="rect">
            <a:avLst/>
          </a:prstGeom>
          <a:noFill/>
        </p:spPr>
        <p:txBody>
          <a:bodyPr wrap="none" rtlCol="0">
            <a:spAutoFit/>
          </a:bodyPr>
          <a:lstStyle/>
          <a:p>
            <a:r>
              <a:rPr kumimoji="1" lang="en-US" altLang="ja-JP" sz="1050" b="1" dirty="0"/>
              <a:t>Material check </a:t>
            </a:r>
          </a:p>
          <a:p>
            <a:r>
              <a:rPr lang="en-US" altLang="ja-JP" sz="1050" b="1" dirty="0"/>
              <a:t>(detection/inspection zone for roller)</a:t>
            </a:r>
            <a:endParaRPr kumimoji="1" lang="ja-JP" altLang="en-US" sz="1050" b="1"/>
          </a:p>
        </p:txBody>
      </p:sp>
      <p:sp>
        <p:nvSpPr>
          <p:cNvPr id="34" name="テキスト ボックス 33">
            <a:extLst>
              <a:ext uri="{FF2B5EF4-FFF2-40B4-BE49-F238E27FC236}">
                <a16:creationId xmlns:a16="http://schemas.microsoft.com/office/drawing/2014/main" id="{06D5C668-8D88-C712-48D7-CF0AA7309645}"/>
              </a:ext>
            </a:extLst>
          </p:cNvPr>
          <p:cNvSpPr txBox="1"/>
          <p:nvPr/>
        </p:nvSpPr>
        <p:spPr>
          <a:xfrm flipH="1">
            <a:off x="2284580" y="4789707"/>
            <a:ext cx="4203508" cy="253916"/>
          </a:xfrm>
          <a:prstGeom prst="rect">
            <a:avLst/>
          </a:prstGeom>
          <a:noFill/>
        </p:spPr>
        <p:txBody>
          <a:bodyPr wrap="square" rtlCol="0">
            <a:spAutoFit/>
          </a:bodyPr>
          <a:lstStyle/>
          <a:p>
            <a:r>
              <a:rPr kumimoji="1" lang="en-US" altLang="ja-JP" sz="1050" b="1" dirty="0"/>
              <a:t>Please use lawn court for warming-up or cooling-down. </a:t>
            </a:r>
            <a:endParaRPr kumimoji="1" lang="ja-JP" altLang="en-US" sz="1050" b="1"/>
          </a:p>
        </p:txBody>
      </p:sp>
      <p:sp>
        <p:nvSpPr>
          <p:cNvPr id="36" name="テキスト ボックス 35">
            <a:extLst>
              <a:ext uri="{FF2B5EF4-FFF2-40B4-BE49-F238E27FC236}">
                <a16:creationId xmlns:a16="http://schemas.microsoft.com/office/drawing/2014/main" id="{8CBDD387-22E7-E804-97CD-F7CF134BAE64}"/>
              </a:ext>
            </a:extLst>
          </p:cNvPr>
          <p:cNvSpPr txBox="1"/>
          <p:nvPr/>
        </p:nvSpPr>
        <p:spPr>
          <a:xfrm flipH="1">
            <a:off x="1569859" y="1872943"/>
            <a:ext cx="1286700" cy="261610"/>
          </a:xfrm>
          <a:prstGeom prst="rect">
            <a:avLst/>
          </a:prstGeom>
          <a:noFill/>
        </p:spPr>
        <p:txBody>
          <a:bodyPr wrap="square" rtlCol="0">
            <a:spAutoFit/>
          </a:bodyPr>
          <a:lstStyle/>
          <a:p>
            <a:r>
              <a:rPr kumimoji="1" lang="en-US" altLang="ja-JP" sz="1100" b="1" dirty="0">
                <a:solidFill>
                  <a:schemeClr val="bg1"/>
                </a:solidFill>
              </a:rPr>
              <a:t>START</a:t>
            </a:r>
            <a:endParaRPr kumimoji="1" lang="ja-JP" altLang="en-US" sz="1100" b="1">
              <a:solidFill>
                <a:schemeClr val="bg1"/>
              </a:solidFill>
            </a:endParaRPr>
          </a:p>
        </p:txBody>
      </p:sp>
      <p:sp>
        <p:nvSpPr>
          <p:cNvPr id="38" name="テキスト ボックス 37">
            <a:extLst>
              <a:ext uri="{FF2B5EF4-FFF2-40B4-BE49-F238E27FC236}">
                <a16:creationId xmlns:a16="http://schemas.microsoft.com/office/drawing/2014/main" id="{A5DDD3F0-D9CE-CBB0-A9F1-1DA5DBD19E18}"/>
              </a:ext>
            </a:extLst>
          </p:cNvPr>
          <p:cNvSpPr txBox="1"/>
          <p:nvPr/>
        </p:nvSpPr>
        <p:spPr>
          <a:xfrm flipH="1">
            <a:off x="1631812" y="1300390"/>
            <a:ext cx="2449493" cy="261610"/>
          </a:xfrm>
          <a:prstGeom prst="rect">
            <a:avLst/>
          </a:prstGeom>
          <a:noFill/>
        </p:spPr>
        <p:txBody>
          <a:bodyPr wrap="square" rtlCol="0">
            <a:spAutoFit/>
          </a:bodyPr>
          <a:lstStyle/>
          <a:p>
            <a:r>
              <a:rPr kumimoji="1" lang="en-US" altLang="ja-JP" sz="1100" b="1" dirty="0">
                <a:solidFill>
                  <a:schemeClr val="bg1"/>
                </a:solidFill>
              </a:rPr>
              <a:t>Start</a:t>
            </a:r>
            <a:r>
              <a:rPr kumimoji="1" lang="ja-JP" altLang="en-US" sz="1100" b="1">
                <a:solidFill>
                  <a:schemeClr val="bg1"/>
                </a:solidFill>
              </a:rPr>
              <a:t> </a:t>
            </a:r>
            <a:r>
              <a:rPr kumimoji="1" lang="en-US" altLang="ja-JP" sz="1100" b="1" dirty="0">
                <a:solidFill>
                  <a:schemeClr val="bg1"/>
                </a:solidFill>
              </a:rPr>
              <a:t>waiting zone</a:t>
            </a:r>
            <a:endParaRPr kumimoji="1" lang="ja-JP" altLang="en-US" sz="1100" b="1">
              <a:solidFill>
                <a:schemeClr val="bg1"/>
              </a:solidFill>
            </a:endParaRPr>
          </a:p>
        </p:txBody>
      </p:sp>
      <p:sp>
        <p:nvSpPr>
          <p:cNvPr id="39" name="テキスト ボックス 38">
            <a:extLst>
              <a:ext uri="{FF2B5EF4-FFF2-40B4-BE49-F238E27FC236}">
                <a16:creationId xmlns:a16="http://schemas.microsoft.com/office/drawing/2014/main" id="{B6D0E7C1-66D2-0F45-606A-56289B2BAA77}"/>
              </a:ext>
            </a:extLst>
          </p:cNvPr>
          <p:cNvSpPr txBox="1"/>
          <p:nvPr/>
        </p:nvSpPr>
        <p:spPr>
          <a:xfrm>
            <a:off x="331731" y="2712715"/>
            <a:ext cx="2193229" cy="261610"/>
          </a:xfrm>
          <a:prstGeom prst="rect">
            <a:avLst/>
          </a:prstGeom>
          <a:noFill/>
        </p:spPr>
        <p:txBody>
          <a:bodyPr wrap="none" rtlCol="0">
            <a:spAutoFit/>
          </a:bodyPr>
          <a:lstStyle/>
          <a:p>
            <a:r>
              <a:rPr kumimoji="1" lang="en-US" altLang="ja-JP" sz="1100" b="1" dirty="0">
                <a:solidFill>
                  <a:schemeClr val="bg1"/>
                </a:solidFill>
              </a:rPr>
              <a:t>Course and warming-up zone</a:t>
            </a:r>
            <a:endParaRPr kumimoji="1" lang="ja-JP" altLang="en-US" sz="1100" b="1">
              <a:solidFill>
                <a:schemeClr val="bg1"/>
              </a:solidFill>
            </a:endParaRPr>
          </a:p>
        </p:txBody>
      </p:sp>
      <p:sp>
        <p:nvSpPr>
          <p:cNvPr id="41" name="テキスト ボックス 40">
            <a:extLst>
              <a:ext uri="{FF2B5EF4-FFF2-40B4-BE49-F238E27FC236}">
                <a16:creationId xmlns:a16="http://schemas.microsoft.com/office/drawing/2014/main" id="{C4D41EB7-53FA-33E9-F9CE-9E71E76F039A}"/>
              </a:ext>
            </a:extLst>
          </p:cNvPr>
          <p:cNvSpPr txBox="1"/>
          <p:nvPr/>
        </p:nvSpPr>
        <p:spPr>
          <a:xfrm>
            <a:off x="9447854" y="3704545"/>
            <a:ext cx="3852682" cy="261610"/>
          </a:xfrm>
          <a:prstGeom prst="rect">
            <a:avLst/>
          </a:prstGeom>
          <a:noFill/>
        </p:spPr>
        <p:txBody>
          <a:bodyPr wrap="square" rtlCol="0">
            <a:spAutoFit/>
          </a:bodyPr>
          <a:lstStyle/>
          <a:p>
            <a:r>
              <a:rPr kumimoji="1" lang="en-US" altLang="ja-JP" sz="1100" b="1" dirty="0"/>
              <a:t>Athlete and team members route</a:t>
            </a:r>
            <a:endParaRPr kumimoji="1" lang="ja-JP" altLang="en-US" sz="1100" b="1"/>
          </a:p>
        </p:txBody>
      </p:sp>
    </p:spTree>
    <p:extLst>
      <p:ext uri="{BB962C8B-B14F-4D97-AF65-F5344CB8AC3E}">
        <p14:creationId xmlns:p14="http://schemas.microsoft.com/office/powerpoint/2010/main" val="46497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4BF99CB-B930-45D1-B543-B94811622575}"/>
              </a:ext>
            </a:extLst>
          </p:cNvPr>
          <p:cNvSpPr/>
          <p:nvPr/>
        </p:nvSpPr>
        <p:spPr>
          <a:xfrm>
            <a:off x="861392" y="173287"/>
            <a:ext cx="4251522" cy="923330"/>
          </a:xfrm>
          <a:prstGeom prst="rect">
            <a:avLst/>
          </a:prstGeom>
        </p:spPr>
        <p:txBody>
          <a:bodyPr wrap="square">
            <a:spAutoFit/>
          </a:bodyPr>
          <a:lstStyle/>
          <a:p>
            <a:r>
              <a:rPr lang="ja-JP" altLang="en-US" sz="5400" b="1" kern="100" dirty="0">
                <a:solidFill>
                  <a:srgbClr val="0070C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競技について</a:t>
            </a:r>
            <a:endParaRPr lang="en-US" altLang="ja-JP" sz="5400" b="1" kern="100" dirty="0">
              <a:solidFill>
                <a:srgbClr val="0070C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FB1ABC8B-3557-4671-8AEF-666CC0EF6F6C}"/>
              </a:ext>
            </a:extLst>
          </p:cNvPr>
          <p:cNvSpPr/>
          <p:nvPr/>
        </p:nvSpPr>
        <p:spPr>
          <a:xfrm>
            <a:off x="861392" y="1228397"/>
            <a:ext cx="11000050" cy="4401205"/>
          </a:xfrm>
          <a:prstGeom prst="rect">
            <a:avLst/>
          </a:prstGeom>
        </p:spPr>
        <p:txBody>
          <a:bodyPr wrap="square">
            <a:spAutoFit/>
          </a:bodyPr>
          <a:lstStyle/>
          <a:p>
            <a:pPr indent="152400" algn="just">
              <a:spcAft>
                <a:spcPts val="0"/>
              </a:spcAft>
            </a:pPr>
            <a:r>
              <a:rPr lang="ja-JP" altLang="ja-JP" sz="2800" kern="100" dirty="0">
                <a:latin typeface="Century" panose="02040604050505020304" pitchFamily="18" charset="0"/>
                <a:ea typeface="HG丸ｺﾞｼｯｸM-PRO" panose="020F0600000000000000" pitchFamily="50" charset="-128"/>
                <a:cs typeface="Times New Roman" panose="02020603050405020304" pitchFamily="18" charset="0"/>
              </a:rPr>
              <a:t>※</a:t>
            </a:r>
            <a:r>
              <a:rPr lang="en-US" altLang="ja-JP" sz="2800" kern="100" dirty="0">
                <a:latin typeface="Century" panose="02040604050505020304" pitchFamily="18" charset="0"/>
                <a:ea typeface="HG丸ｺﾞｼｯｸM-PRO" panose="020F0600000000000000" pitchFamily="50" charset="-128"/>
                <a:cs typeface="Times New Roman" panose="02020603050405020304" pitchFamily="18" charset="0"/>
              </a:rPr>
              <a:t>FIS</a:t>
            </a:r>
            <a:r>
              <a:rPr lang="ja-JP" altLang="ja-JP" sz="2800" kern="100" dirty="0">
                <a:latin typeface="Century" panose="02040604050505020304" pitchFamily="18" charset="0"/>
                <a:ea typeface="HG丸ｺﾞｼｯｸM-PRO" panose="020F0600000000000000" pitchFamily="50" charset="-128"/>
                <a:cs typeface="Times New Roman" panose="02020603050405020304" pitchFamily="18" charset="0"/>
              </a:rPr>
              <a:t>・</a:t>
            </a:r>
            <a:r>
              <a:rPr lang="en-US" altLang="ja-JP" sz="2800" kern="100" dirty="0">
                <a:latin typeface="Century" panose="02040604050505020304" pitchFamily="18" charset="0"/>
                <a:ea typeface="HG丸ｺﾞｼｯｸM-PRO" panose="020F0600000000000000" pitchFamily="50" charset="-128"/>
                <a:cs typeface="Times New Roman" panose="02020603050405020304" pitchFamily="18" charset="0"/>
              </a:rPr>
              <a:t>SAJ</a:t>
            </a:r>
            <a:r>
              <a:rPr lang="ja-JP" altLang="ja-JP" sz="2800" kern="100" dirty="0">
                <a:latin typeface="Century" panose="02040604050505020304" pitchFamily="18" charset="0"/>
                <a:ea typeface="HG丸ｺﾞｼｯｸM-PRO" panose="020F0600000000000000" pitchFamily="50" charset="-128"/>
                <a:cs typeface="Times New Roman" panose="02020603050405020304" pitchFamily="18" charset="0"/>
              </a:rPr>
              <a:t>競技規則及び本大会規定により実施</a:t>
            </a:r>
            <a:r>
              <a:rPr lang="ja-JP" altLang="ja-JP" sz="2800" kern="100">
                <a:latin typeface="Century" panose="02040604050505020304" pitchFamily="18" charset="0"/>
                <a:ea typeface="HG丸ｺﾞｼｯｸM-PRO" panose="020F0600000000000000" pitchFamily="50" charset="-128"/>
                <a:cs typeface="Times New Roman" panose="02020603050405020304" pitchFamily="18" charset="0"/>
              </a:rPr>
              <a:t>します。</a:t>
            </a:r>
            <a:endParaRPr lang="en-US" altLang="ja-JP" sz="2800" kern="100" dirty="0">
              <a:latin typeface="Century" panose="02040604050505020304" pitchFamily="18" charset="0"/>
              <a:ea typeface="HG丸ｺﾞｼｯｸM-PRO" panose="020F0600000000000000" pitchFamily="50" charset="-128"/>
              <a:cs typeface="Times New Roman" panose="02020603050405020304" pitchFamily="18" charset="0"/>
            </a:endParaRPr>
          </a:p>
          <a:p>
            <a:pPr marL="285750" indent="-152400" algn="just">
              <a:spcAft>
                <a:spcPts val="0"/>
              </a:spcAft>
            </a:pPr>
            <a:endParaRPr lang="en-US" altLang="ja-JP" sz="2800" kern="100" dirty="0">
              <a:latin typeface="Century" panose="02040604050505020304" pitchFamily="18" charset="0"/>
              <a:ea typeface="HG丸ｺﾞｼｯｸM-PRO" panose="020F0600000000000000" pitchFamily="50" charset="-128"/>
              <a:cs typeface="Times New Roman" panose="02020603050405020304" pitchFamily="18" charset="0"/>
            </a:endParaRPr>
          </a:p>
          <a:p>
            <a:pPr marL="285750" indent="-152400" algn="just">
              <a:spcAft>
                <a:spcPts val="0"/>
              </a:spcAft>
            </a:pPr>
            <a:r>
              <a:rPr lang="ja-JP" altLang="ja-JP" sz="2800" kern="100">
                <a:latin typeface="Century" panose="02040604050505020304" pitchFamily="18" charset="0"/>
                <a:ea typeface="HG丸ｺﾞｼｯｸM-PRO" panose="020F0600000000000000" pitchFamily="50" charset="-128"/>
                <a:cs typeface="Times New Roman" panose="02020603050405020304" pitchFamily="18" charset="0"/>
              </a:rPr>
              <a:t>※</a:t>
            </a:r>
            <a:r>
              <a:rPr lang="en-US" altLang="ja-JP" sz="2800" kern="100" dirty="0">
                <a:latin typeface="Century" panose="02040604050505020304" pitchFamily="18" charset="0"/>
                <a:ea typeface="HG丸ｺﾞｼｯｸM-PRO" panose="020F0600000000000000" pitchFamily="50" charset="-128"/>
                <a:cs typeface="Times New Roman" panose="02020603050405020304" pitchFamily="18" charset="0"/>
              </a:rPr>
              <a:t>FIS</a:t>
            </a:r>
            <a:r>
              <a:rPr lang="ja-JP" altLang="ja-JP" sz="2800" kern="100" dirty="0">
                <a:latin typeface="Century" panose="02040604050505020304" pitchFamily="18" charset="0"/>
                <a:ea typeface="HG丸ｺﾞｼｯｸM-PRO" panose="020F0600000000000000" pitchFamily="50" charset="-128"/>
                <a:cs typeface="Times New Roman" panose="02020603050405020304" pitchFamily="18" charset="0"/>
              </a:rPr>
              <a:t>ポイントレースに出場する選手のローラースキーについてはマテリアルの制限をします</a:t>
            </a:r>
            <a:r>
              <a:rPr lang="ja-JP" altLang="en-US" sz="2800" kern="100" dirty="0">
                <a:latin typeface="Century" panose="02040604050505020304" pitchFamily="18" charset="0"/>
                <a:ea typeface="HG丸ｺﾞｼｯｸM-PRO" panose="020F0600000000000000" pitchFamily="50" charset="-128"/>
                <a:cs typeface="Times New Roman" panose="02020603050405020304" pitchFamily="18" charset="0"/>
              </a:rPr>
              <a:t>。</a:t>
            </a:r>
            <a:endParaRPr lang="en-US" altLang="ja-JP" sz="2800" kern="100" dirty="0">
              <a:latin typeface="Century" panose="02040604050505020304" pitchFamily="18" charset="0"/>
              <a:ea typeface="HG丸ｺﾞｼｯｸM-PRO" panose="020F0600000000000000" pitchFamily="50" charset="-128"/>
              <a:cs typeface="Times New Roman" panose="02020603050405020304" pitchFamily="18" charset="0"/>
            </a:endParaRPr>
          </a:p>
          <a:p>
            <a:pPr>
              <a:spcAft>
                <a:spcPts val="0"/>
              </a:spcAft>
              <a:tabLst>
                <a:tab pos="6192838" algn="l"/>
              </a:tabLst>
            </a:pPr>
            <a:r>
              <a:rPr lang="en-US" altLang="ja-JP" sz="28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b="1" kern="10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a:t>
            </a:r>
            <a:r>
              <a:rPr lang="ja-JP" altLang="ja-JP" sz="2000" b="1"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フリーテクニック用ローラースキー</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tabLst>
                <a:tab pos="6192838" algn="l"/>
              </a:tabLst>
            </a:pPr>
            <a:r>
              <a:rPr lang="ja-JP" altLang="ja-JP" sz="2000" b="1"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2000" b="1" kern="100" dirty="0">
                <a:solidFill>
                  <a:srgbClr val="FF0000"/>
                </a:solidFill>
                <a:ea typeface="HG丸ｺﾞｼｯｸM-PRO" panose="020F0600000000000000" pitchFamily="50" charset="-128"/>
                <a:cs typeface="Times New Roman" panose="02020603050405020304" pitchFamily="18" charset="0"/>
              </a:rPr>
              <a:t>〇　</a:t>
            </a:r>
            <a:r>
              <a:rPr lang="en-US" altLang="ja-JP" sz="2000" b="1" kern="100" dirty="0">
                <a:solidFill>
                  <a:srgbClr val="FF0000"/>
                </a:solidFill>
                <a:ea typeface="HG丸ｺﾞｼｯｸM-PRO" panose="020F0600000000000000" pitchFamily="50" charset="-128"/>
                <a:cs typeface="Times New Roman" panose="02020603050405020304" pitchFamily="18" charset="0"/>
              </a:rPr>
              <a:t>MARWE</a:t>
            </a:r>
            <a:r>
              <a:rPr lang="ja-JP" altLang="ja-JP" sz="2000" b="1" kern="100" dirty="0">
                <a:solidFill>
                  <a:srgbClr val="FF0000"/>
                </a:solidFill>
                <a:ea typeface="HG丸ｺﾞｼｯｸM-PRO" panose="020F0600000000000000" pitchFamily="50" charset="-128"/>
                <a:cs typeface="Times New Roman" panose="02020603050405020304" pitchFamily="18" charset="0"/>
              </a:rPr>
              <a:t>　</a:t>
            </a:r>
            <a:r>
              <a:rPr lang="en-US" altLang="ja-JP" sz="2000" b="1" kern="100" dirty="0">
                <a:solidFill>
                  <a:srgbClr val="FF0000"/>
                </a:solidFill>
                <a:ea typeface="HG丸ｺﾞｼｯｸM-PRO" panose="020F0600000000000000" pitchFamily="50" charset="-128"/>
                <a:cs typeface="Times New Roman" panose="02020603050405020304" pitchFamily="18" charset="0"/>
              </a:rPr>
              <a:t>MS620XC	</a:t>
            </a:r>
            <a:r>
              <a:rPr lang="ja-JP" altLang="ja-JP" sz="2000" b="1" kern="100" dirty="0">
                <a:solidFill>
                  <a:srgbClr val="FF0000"/>
                </a:solidFill>
                <a:ea typeface="HG丸ｺﾞｼｯｸM-PRO" panose="020F0600000000000000" pitchFamily="50" charset="-128"/>
                <a:cs typeface="Times New Roman" panose="02020603050405020304" pitchFamily="18" charset="0"/>
              </a:rPr>
              <a:t>（</a:t>
            </a:r>
            <a:r>
              <a:rPr lang="ja-JP" altLang="en-US" sz="2000" b="1" kern="100" dirty="0">
                <a:solidFill>
                  <a:srgbClr val="FF0000"/>
                </a:solidFill>
                <a:ea typeface="HG丸ｺﾞｼｯｸM-PRO" panose="020F0600000000000000" pitchFamily="50" charset="-128"/>
                <a:cs typeface="Times New Roman" panose="02020603050405020304" pitchFamily="18" charset="0"/>
              </a:rPr>
              <a:t>０</a:t>
            </a:r>
            <a:r>
              <a:rPr lang="ja-JP" altLang="ja-JP" sz="2000" b="1" kern="100" dirty="0">
                <a:solidFill>
                  <a:srgbClr val="FF0000"/>
                </a:solidFill>
                <a:ea typeface="HG丸ｺﾞｼｯｸM-PRO" panose="020F0600000000000000" pitchFamily="50" charset="-128"/>
                <a:cs typeface="Times New Roman" panose="02020603050405020304" pitchFamily="18" charset="0"/>
              </a:rPr>
              <a:t>番タイヤ）</a:t>
            </a:r>
            <a:endParaRPr lang="en-US" altLang="ja-JP" sz="2000" b="1" kern="100" dirty="0">
              <a:solidFill>
                <a:srgbClr val="FF0000"/>
              </a:solidFill>
              <a:ea typeface="HG丸ｺﾞｼｯｸM-PRO" panose="020F0600000000000000" pitchFamily="50" charset="-128"/>
              <a:cs typeface="Times New Roman" panose="02020603050405020304" pitchFamily="18" charset="0"/>
            </a:endParaRPr>
          </a:p>
          <a:p>
            <a:pPr algn="just">
              <a:tabLst>
                <a:tab pos="6192838" algn="l"/>
              </a:tabLst>
            </a:pPr>
            <a:r>
              <a:rPr lang="ja-JP" altLang="en-US" sz="2000" kern="100" dirty="0">
                <a:ea typeface="ＭＳ 明朝" panose="02020609040205080304" pitchFamily="17" charset="-128"/>
                <a:cs typeface="Times New Roman" panose="02020603050405020304" pitchFamily="18" charset="0"/>
              </a:rPr>
              <a:t>　　　　　</a:t>
            </a:r>
            <a:r>
              <a:rPr lang="ja-JP" altLang="ja-JP" sz="2000" b="1" kern="100" dirty="0">
                <a:solidFill>
                  <a:srgbClr val="FF0000"/>
                </a:solidFill>
                <a:ea typeface="HG丸ｺﾞｼｯｸM-PRO" panose="020F0600000000000000" pitchFamily="50" charset="-128"/>
                <a:cs typeface="Times New Roman" panose="02020603050405020304" pitchFamily="18" charset="0"/>
              </a:rPr>
              <a:t>〇　</a:t>
            </a:r>
            <a:r>
              <a:rPr lang="en-US" altLang="ja-JP" sz="2000" b="1" kern="100" dirty="0">
                <a:solidFill>
                  <a:srgbClr val="FF0000"/>
                </a:solidFill>
                <a:ea typeface="HG丸ｺﾞｼｯｸM-PRO" panose="020F0600000000000000" pitchFamily="50" charset="-128"/>
                <a:cs typeface="Times New Roman" panose="02020603050405020304" pitchFamily="18" charset="0"/>
              </a:rPr>
              <a:t>MARWE</a:t>
            </a:r>
            <a:r>
              <a:rPr lang="ja-JP" altLang="ja-JP" sz="2000" b="1" kern="100" dirty="0">
                <a:solidFill>
                  <a:srgbClr val="FF0000"/>
                </a:solidFill>
                <a:ea typeface="HG丸ｺﾞｼｯｸM-PRO" panose="020F0600000000000000" pitchFamily="50" charset="-128"/>
                <a:cs typeface="Times New Roman" panose="02020603050405020304" pitchFamily="18" charset="0"/>
              </a:rPr>
              <a:t>　</a:t>
            </a:r>
            <a:r>
              <a:rPr lang="en-US" altLang="ja-JP" sz="2000" b="1" kern="100" dirty="0">
                <a:solidFill>
                  <a:srgbClr val="FF0000"/>
                </a:solidFill>
                <a:ea typeface="HG丸ｺﾞｼｯｸM-PRO" panose="020F0600000000000000" pitchFamily="50" charset="-128"/>
                <a:cs typeface="Times New Roman" panose="02020603050405020304" pitchFamily="18" charset="0"/>
              </a:rPr>
              <a:t>MS620FX	</a:t>
            </a:r>
            <a:r>
              <a:rPr lang="ja-JP" altLang="ja-JP" sz="2000" b="1" kern="100" dirty="0">
                <a:solidFill>
                  <a:srgbClr val="FF0000"/>
                </a:solidFill>
                <a:ea typeface="HG丸ｺﾞｼｯｸM-PRO" panose="020F0600000000000000" pitchFamily="50" charset="-128"/>
                <a:cs typeface="Times New Roman" panose="02020603050405020304" pitchFamily="18" charset="0"/>
              </a:rPr>
              <a:t>（</a:t>
            </a:r>
            <a:r>
              <a:rPr lang="ja-JP" altLang="en-US" sz="2000" b="1" kern="100" dirty="0">
                <a:solidFill>
                  <a:srgbClr val="FF0000"/>
                </a:solidFill>
                <a:ea typeface="HG丸ｺﾞｼｯｸM-PRO" panose="020F0600000000000000" pitchFamily="50" charset="-128"/>
                <a:cs typeface="Times New Roman" panose="02020603050405020304" pitchFamily="18" charset="0"/>
              </a:rPr>
              <a:t>０</a:t>
            </a:r>
            <a:r>
              <a:rPr lang="ja-JP" altLang="ja-JP" sz="2000" b="1" kern="100" dirty="0">
                <a:solidFill>
                  <a:srgbClr val="FF0000"/>
                </a:solidFill>
                <a:ea typeface="HG丸ｺﾞｼｯｸM-PRO" panose="020F0600000000000000" pitchFamily="50" charset="-128"/>
                <a:cs typeface="Times New Roman" panose="02020603050405020304" pitchFamily="18" charset="0"/>
              </a:rPr>
              <a:t>番タイヤ）</a:t>
            </a:r>
            <a:endParaRPr lang="ja-JP" altLang="ja-JP" sz="2000" kern="100" dirty="0">
              <a:ea typeface="ＭＳ 明朝" panose="02020609040205080304" pitchFamily="17" charset="-128"/>
              <a:cs typeface="Times New Roman" panose="02020603050405020304" pitchFamily="18" charset="0"/>
            </a:endParaRPr>
          </a:p>
          <a:p>
            <a:pPr algn="just">
              <a:spcAft>
                <a:spcPts val="0"/>
              </a:spcAft>
              <a:tabLst>
                <a:tab pos="6192838" algn="l"/>
              </a:tabLst>
            </a:pPr>
            <a:r>
              <a:rPr lang="ja-JP" altLang="ja-JP" sz="2000" b="1" kern="100" dirty="0">
                <a:solidFill>
                  <a:srgbClr val="FF0000"/>
                </a:solidFill>
                <a:ea typeface="HG丸ｺﾞｼｯｸM-PRO" panose="020F0600000000000000" pitchFamily="50" charset="-128"/>
                <a:cs typeface="Times New Roman" panose="02020603050405020304" pitchFamily="18" charset="0"/>
              </a:rPr>
              <a:t>　　　　　〇　</a:t>
            </a:r>
            <a:r>
              <a:rPr lang="en-US" altLang="ja-JP" sz="2000" b="1" kern="100" dirty="0">
                <a:solidFill>
                  <a:srgbClr val="FF0000"/>
                </a:solidFill>
                <a:ea typeface="HG丸ｺﾞｼｯｸM-PRO" panose="020F0600000000000000" pitchFamily="50" charset="-128"/>
                <a:cs typeface="Times New Roman" panose="02020603050405020304" pitchFamily="18" charset="0"/>
              </a:rPr>
              <a:t>MARWE</a:t>
            </a:r>
            <a:r>
              <a:rPr lang="ja-JP" altLang="ja-JP" sz="2000" b="1" kern="100" dirty="0">
                <a:solidFill>
                  <a:srgbClr val="FF0000"/>
                </a:solidFill>
                <a:ea typeface="HG丸ｺﾞｼｯｸM-PRO" panose="020F0600000000000000" pitchFamily="50" charset="-128"/>
                <a:cs typeface="Times New Roman" panose="02020603050405020304" pitchFamily="18" charset="0"/>
              </a:rPr>
              <a:t>　</a:t>
            </a:r>
            <a:r>
              <a:rPr lang="en-US" altLang="ja-JP" sz="2000" b="1" kern="100" dirty="0">
                <a:solidFill>
                  <a:srgbClr val="FF0000"/>
                </a:solidFill>
                <a:ea typeface="HG丸ｺﾞｼｯｸM-PRO" panose="020F0600000000000000" pitchFamily="50" charset="-128"/>
                <a:cs typeface="Times New Roman" panose="02020603050405020304" pitchFamily="18" charset="0"/>
              </a:rPr>
              <a:t>MS610A 	</a:t>
            </a:r>
            <a:r>
              <a:rPr lang="ja-JP" altLang="ja-JP" sz="2000" b="1" kern="100" dirty="0">
                <a:solidFill>
                  <a:srgbClr val="FF0000"/>
                </a:solidFill>
                <a:ea typeface="HG丸ｺﾞｼｯｸM-PRO" panose="020F0600000000000000" pitchFamily="50" charset="-128"/>
                <a:cs typeface="Times New Roman" panose="02020603050405020304" pitchFamily="18" charset="0"/>
              </a:rPr>
              <a:t>（０番タイヤ）</a:t>
            </a:r>
            <a:endParaRPr lang="ja-JP" altLang="ja-JP" sz="2000" kern="100" dirty="0">
              <a:ea typeface="ＭＳ 明朝" panose="02020609040205080304" pitchFamily="17" charset="-128"/>
              <a:cs typeface="Times New Roman" panose="02020603050405020304" pitchFamily="18" charset="0"/>
            </a:endParaRPr>
          </a:p>
          <a:p>
            <a:pPr algn="just">
              <a:spcAft>
                <a:spcPts val="0"/>
              </a:spcAft>
              <a:tabLst>
                <a:tab pos="6192838" algn="l"/>
              </a:tabLst>
            </a:pPr>
            <a:r>
              <a:rPr lang="ja-JP" altLang="ja-JP" sz="2000" b="1" kern="100" dirty="0">
                <a:solidFill>
                  <a:srgbClr val="FF0000"/>
                </a:solidFill>
                <a:ea typeface="HG丸ｺﾞｼｯｸM-PRO" panose="020F0600000000000000" pitchFamily="50" charset="-128"/>
                <a:cs typeface="Times New Roman" panose="02020603050405020304" pitchFamily="18" charset="0"/>
              </a:rPr>
              <a:t>　　　　</a:t>
            </a:r>
            <a:r>
              <a:rPr lang="ja-JP" altLang="ja-JP" sz="2000" b="1" kern="100" dirty="0">
                <a:solidFill>
                  <a:srgbClr val="0070C0"/>
                </a:solidFill>
                <a:ea typeface="HG丸ｺﾞｼｯｸM-PRO" panose="020F0600000000000000" pitchFamily="50" charset="-128"/>
                <a:cs typeface="Times New Roman" panose="02020603050405020304" pitchFamily="18" charset="0"/>
              </a:rPr>
              <a:t>■クラシカルテクニック用ローラースキー</a:t>
            </a:r>
            <a:endParaRPr lang="ja-JP" altLang="ja-JP" sz="2000" kern="100" dirty="0">
              <a:solidFill>
                <a:srgbClr val="0070C0"/>
              </a:solidFill>
              <a:ea typeface="ＭＳ 明朝" panose="02020609040205080304" pitchFamily="17" charset="-128"/>
              <a:cs typeface="Times New Roman" panose="02020603050405020304" pitchFamily="18" charset="0"/>
            </a:endParaRPr>
          </a:p>
          <a:p>
            <a:pPr algn="just">
              <a:spcAft>
                <a:spcPts val="0"/>
              </a:spcAft>
              <a:tabLst>
                <a:tab pos="6192838" algn="l"/>
              </a:tabLst>
            </a:pPr>
            <a:r>
              <a:rPr lang="ja-JP" altLang="ja-JP" sz="2000" b="1" kern="100" dirty="0">
                <a:solidFill>
                  <a:srgbClr val="0070C0"/>
                </a:solidFill>
                <a:ea typeface="HG丸ｺﾞｼｯｸM-PRO" panose="020F0600000000000000" pitchFamily="50" charset="-128"/>
                <a:cs typeface="Times New Roman" panose="02020603050405020304" pitchFamily="18" charset="0"/>
              </a:rPr>
              <a:t>　　　　　〇　</a:t>
            </a:r>
            <a:r>
              <a:rPr lang="en-US" altLang="ja-JP" sz="2000" b="1" kern="100" dirty="0">
                <a:solidFill>
                  <a:srgbClr val="0070C0"/>
                </a:solidFill>
                <a:ea typeface="HG丸ｺﾞｼｯｸM-PRO" panose="020F0600000000000000" pitchFamily="50" charset="-128"/>
                <a:cs typeface="Times New Roman" panose="02020603050405020304" pitchFamily="18" charset="0"/>
              </a:rPr>
              <a:t>MARWE</a:t>
            </a:r>
            <a:r>
              <a:rPr lang="ja-JP" altLang="ja-JP" sz="2000" b="1" kern="100" dirty="0">
                <a:solidFill>
                  <a:srgbClr val="0070C0"/>
                </a:solidFill>
                <a:ea typeface="HG丸ｺﾞｼｯｸM-PRO" panose="020F0600000000000000" pitchFamily="50" charset="-128"/>
                <a:cs typeface="Times New Roman" panose="02020603050405020304" pitchFamily="18" charset="0"/>
              </a:rPr>
              <a:t>　</a:t>
            </a:r>
            <a:r>
              <a:rPr lang="en-US" altLang="ja-JP" sz="2000" b="1" kern="100" dirty="0">
                <a:solidFill>
                  <a:srgbClr val="0070C0"/>
                </a:solidFill>
                <a:ea typeface="HG丸ｺﾞｼｯｸM-PRO" panose="020F0600000000000000" pitchFamily="50" charset="-128"/>
                <a:cs typeface="Times New Roman" panose="02020603050405020304" pitchFamily="18" charset="0"/>
              </a:rPr>
              <a:t>MC700XC	</a:t>
            </a:r>
            <a:r>
              <a:rPr lang="ja-JP" altLang="ja-JP" sz="2000" b="1" kern="100" dirty="0">
                <a:solidFill>
                  <a:srgbClr val="0070C0"/>
                </a:solidFill>
                <a:ea typeface="HG丸ｺﾞｼｯｸM-PRO" panose="020F0600000000000000" pitchFamily="50" charset="-128"/>
                <a:cs typeface="Times New Roman" panose="02020603050405020304" pitchFamily="18" charset="0"/>
              </a:rPr>
              <a:t>（</a:t>
            </a:r>
            <a:r>
              <a:rPr lang="ja-JP" altLang="en-US" sz="2000" b="1" kern="100" dirty="0">
                <a:solidFill>
                  <a:srgbClr val="0070C0"/>
                </a:solidFill>
                <a:ea typeface="HG丸ｺﾞｼｯｸM-PRO" panose="020F0600000000000000" pitchFamily="50" charset="-128"/>
                <a:cs typeface="Times New Roman" panose="02020603050405020304" pitchFamily="18" charset="0"/>
              </a:rPr>
              <a:t>０</a:t>
            </a:r>
            <a:r>
              <a:rPr lang="ja-JP" altLang="ja-JP" sz="2000" b="1" kern="100" dirty="0">
                <a:solidFill>
                  <a:srgbClr val="0070C0"/>
                </a:solidFill>
                <a:ea typeface="HG丸ｺﾞｼｯｸM-PRO" panose="020F0600000000000000" pitchFamily="50" charset="-128"/>
                <a:cs typeface="Times New Roman" panose="02020603050405020304" pitchFamily="18" charset="0"/>
              </a:rPr>
              <a:t>番タイヤ）</a:t>
            </a:r>
            <a:endParaRPr lang="en-US" altLang="ja-JP" sz="2000" b="1" kern="100" dirty="0">
              <a:solidFill>
                <a:srgbClr val="0070C0"/>
              </a:solidFill>
              <a:ea typeface="HG丸ｺﾞｼｯｸM-PRO" panose="020F0600000000000000" pitchFamily="50" charset="-128"/>
              <a:cs typeface="Times New Roman" panose="02020603050405020304" pitchFamily="18" charset="0"/>
            </a:endParaRPr>
          </a:p>
          <a:p>
            <a:pPr algn="just">
              <a:tabLst>
                <a:tab pos="6192838" algn="l"/>
              </a:tabLst>
            </a:pPr>
            <a:r>
              <a:rPr lang="ja-JP" altLang="en-US" sz="2000" b="1" kern="100" dirty="0">
                <a:solidFill>
                  <a:srgbClr val="0070C0"/>
                </a:solidFill>
                <a:ea typeface="HG丸ｺﾞｼｯｸM-PRO" panose="020F0600000000000000" pitchFamily="50" charset="-128"/>
                <a:cs typeface="Times New Roman" panose="02020603050405020304" pitchFamily="18" charset="0"/>
              </a:rPr>
              <a:t>　　　　　</a:t>
            </a:r>
            <a:r>
              <a:rPr lang="ja-JP" altLang="ja-JP" sz="2000" b="1" kern="100" dirty="0">
                <a:solidFill>
                  <a:srgbClr val="0070C0"/>
                </a:solidFill>
                <a:ea typeface="HG丸ｺﾞｼｯｸM-PRO" panose="020F0600000000000000" pitchFamily="50" charset="-128"/>
                <a:cs typeface="Times New Roman" panose="02020603050405020304" pitchFamily="18" charset="0"/>
              </a:rPr>
              <a:t>〇　</a:t>
            </a:r>
            <a:r>
              <a:rPr lang="en-US" altLang="ja-JP" sz="2000" b="1" kern="100" dirty="0">
                <a:solidFill>
                  <a:srgbClr val="0070C0"/>
                </a:solidFill>
                <a:ea typeface="HG丸ｺﾞｼｯｸM-PRO" panose="020F0600000000000000" pitchFamily="50" charset="-128"/>
                <a:cs typeface="Times New Roman" panose="02020603050405020304" pitchFamily="18" charset="0"/>
              </a:rPr>
              <a:t>MARWE</a:t>
            </a:r>
            <a:r>
              <a:rPr lang="ja-JP" altLang="ja-JP" sz="2000" b="1" kern="100" dirty="0">
                <a:solidFill>
                  <a:srgbClr val="0070C0"/>
                </a:solidFill>
                <a:ea typeface="HG丸ｺﾞｼｯｸM-PRO" panose="020F0600000000000000" pitchFamily="50" charset="-128"/>
                <a:cs typeface="Times New Roman" panose="02020603050405020304" pitchFamily="18" charset="0"/>
              </a:rPr>
              <a:t>　</a:t>
            </a:r>
            <a:r>
              <a:rPr lang="en-US" altLang="ja-JP" sz="2000" b="1" kern="100" dirty="0">
                <a:solidFill>
                  <a:srgbClr val="0070C0"/>
                </a:solidFill>
                <a:ea typeface="HG丸ｺﾞｼｯｸM-PRO" panose="020F0600000000000000" pitchFamily="50" charset="-128"/>
                <a:cs typeface="Times New Roman" panose="02020603050405020304" pitchFamily="18" charset="0"/>
              </a:rPr>
              <a:t>MC700FX	</a:t>
            </a:r>
            <a:r>
              <a:rPr lang="ja-JP" altLang="ja-JP" sz="2000" b="1" kern="100" dirty="0">
                <a:solidFill>
                  <a:srgbClr val="0070C0"/>
                </a:solidFill>
                <a:ea typeface="HG丸ｺﾞｼｯｸM-PRO" panose="020F0600000000000000" pitchFamily="50" charset="-128"/>
                <a:cs typeface="Times New Roman" panose="02020603050405020304" pitchFamily="18" charset="0"/>
              </a:rPr>
              <a:t>（</a:t>
            </a:r>
            <a:r>
              <a:rPr lang="ja-JP" altLang="en-US" sz="2000" b="1" kern="100" dirty="0">
                <a:solidFill>
                  <a:srgbClr val="0070C0"/>
                </a:solidFill>
                <a:ea typeface="HG丸ｺﾞｼｯｸM-PRO" panose="020F0600000000000000" pitchFamily="50" charset="-128"/>
                <a:cs typeface="Times New Roman" panose="02020603050405020304" pitchFamily="18" charset="0"/>
              </a:rPr>
              <a:t>０</a:t>
            </a:r>
            <a:r>
              <a:rPr lang="ja-JP" altLang="ja-JP" sz="2000" b="1" kern="100" dirty="0">
                <a:solidFill>
                  <a:srgbClr val="0070C0"/>
                </a:solidFill>
                <a:ea typeface="HG丸ｺﾞｼｯｸM-PRO" panose="020F0600000000000000" pitchFamily="50" charset="-128"/>
                <a:cs typeface="Times New Roman" panose="02020603050405020304" pitchFamily="18" charset="0"/>
              </a:rPr>
              <a:t>番タイヤ）</a:t>
            </a:r>
            <a:endParaRPr lang="ja-JP" altLang="ja-JP" sz="2000" kern="100" dirty="0">
              <a:solidFill>
                <a:srgbClr val="0070C0"/>
              </a:solidFill>
              <a:ea typeface="ＭＳ 明朝" panose="02020609040205080304" pitchFamily="17" charset="-128"/>
              <a:cs typeface="Times New Roman" panose="02020603050405020304" pitchFamily="18" charset="0"/>
            </a:endParaRPr>
          </a:p>
          <a:p>
            <a:pPr algn="just">
              <a:spcAft>
                <a:spcPts val="0"/>
              </a:spcAft>
              <a:tabLst>
                <a:tab pos="6192838" algn="l"/>
              </a:tabLst>
            </a:pPr>
            <a:r>
              <a:rPr lang="ja-JP" altLang="ja-JP" sz="2000" kern="100" dirty="0">
                <a:solidFill>
                  <a:srgbClr val="0070C0"/>
                </a:solidFill>
                <a:ea typeface="HG丸ｺﾞｼｯｸM-PRO" panose="020F0600000000000000" pitchFamily="50" charset="-128"/>
                <a:cs typeface="Times New Roman" panose="02020603050405020304" pitchFamily="18" charset="0"/>
              </a:rPr>
              <a:t>　　　　　</a:t>
            </a:r>
            <a:r>
              <a:rPr lang="ja-JP" altLang="ja-JP" sz="2000" b="1" kern="100" dirty="0">
                <a:solidFill>
                  <a:srgbClr val="0070C0"/>
                </a:solidFill>
                <a:ea typeface="HG丸ｺﾞｼｯｸM-PRO" panose="020F0600000000000000" pitchFamily="50" charset="-128"/>
                <a:cs typeface="Times New Roman" panose="02020603050405020304" pitchFamily="18" charset="0"/>
              </a:rPr>
              <a:t>〇　</a:t>
            </a:r>
            <a:r>
              <a:rPr lang="en-US" altLang="ja-JP" sz="2000" b="1" kern="100" dirty="0">
                <a:solidFill>
                  <a:srgbClr val="0070C0"/>
                </a:solidFill>
                <a:ea typeface="HG丸ｺﾞｼｯｸM-PRO" panose="020F0600000000000000" pitchFamily="50" charset="-128"/>
                <a:cs typeface="Times New Roman" panose="02020603050405020304" pitchFamily="18" charset="0"/>
              </a:rPr>
              <a:t>MARWE</a:t>
            </a:r>
            <a:r>
              <a:rPr lang="ja-JP" altLang="ja-JP" sz="2000" b="1" kern="100" dirty="0">
                <a:solidFill>
                  <a:srgbClr val="0070C0"/>
                </a:solidFill>
                <a:ea typeface="HG丸ｺﾞｼｯｸM-PRO" panose="020F0600000000000000" pitchFamily="50" charset="-128"/>
                <a:cs typeface="Times New Roman" panose="02020603050405020304" pitchFamily="18" charset="0"/>
              </a:rPr>
              <a:t>　</a:t>
            </a:r>
            <a:r>
              <a:rPr lang="en-US" altLang="ja-JP" sz="2000" b="1" kern="100" dirty="0">
                <a:solidFill>
                  <a:srgbClr val="0070C0"/>
                </a:solidFill>
                <a:ea typeface="HG丸ｺﾞｼｯｸM-PRO" panose="020F0600000000000000" pitchFamily="50" charset="-128"/>
                <a:cs typeface="Times New Roman" panose="02020603050405020304" pitchFamily="18" charset="0"/>
              </a:rPr>
              <a:t>MC700A 	</a:t>
            </a:r>
            <a:r>
              <a:rPr lang="ja-JP" altLang="ja-JP" sz="2000" b="1" kern="100" dirty="0">
                <a:solidFill>
                  <a:srgbClr val="0070C0"/>
                </a:solidFill>
                <a:ea typeface="HG丸ｺﾞｼｯｸM-PRO" panose="020F0600000000000000" pitchFamily="50" charset="-128"/>
                <a:cs typeface="Times New Roman" panose="02020603050405020304" pitchFamily="18" charset="0"/>
              </a:rPr>
              <a:t>（０番タイヤ）</a:t>
            </a:r>
            <a:endParaRPr lang="ja-JP" altLang="ja-JP" sz="2000" kern="100" dirty="0">
              <a:solidFill>
                <a:srgbClr val="0070C0"/>
              </a:solidFill>
              <a:effectLst/>
              <a:ea typeface="ＭＳ 明朝" panose="02020609040205080304" pitchFamily="17"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4635A35C-022D-B513-B1C1-05112FF52964}"/>
              </a:ext>
            </a:extLst>
          </p:cNvPr>
          <p:cNvSpPr/>
          <p:nvPr/>
        </p:nvSpPr>
        <p:spPr>
          <a:xfrm>
            <a:off x="1885071" y="5936566"/>
            <a:ext cx="8525021" cy="7481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latin typeface="BIZ UDP明朝 Medium" panose="02020500000000000000" pitchFamily="18" charset="-128"/>
                <a:ea typeface="BIZ UDP明朝 Medium" panose="02020500000000000000" pitchFamily="18" charset="-128"/>
              </a:rPr>
              <a:t>上記機種は全て市販のローラースキーであること</a:t>
            </a:r>
          </a:p>
        </p:txBody>
      </p:sp>
    </p:spTree>
    <p:extLst>
      <p:ext uri="{BB962C8B-B14F-4D97-AF65-F5344CB8AC3E}">
        <p14:creationId xmlns:p14="http://schemas.microsoft.com/office/powerpoint/2010/main" val="384608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D23DCA-520A-4F58-6B82-CD7FE985A759}"/>
              </a:ext>
            </a:extLst>
          </p:cNvPr>
          <p:cNvSpPr>
            <a:spLocks noGrp="1"/>
          </p:cNvSpPr>
          <p:nvPr>
            <p:ph type="title"/>
          </p:nvPr>
        </p:nvSpPr>
        <p:spPr/>
        <p:txBody>
          <a:bodyPr>
            <a:normAutofit fontScale="90000"/>
          </a:bodyPr>
          <a:lstStyle/>
          <a:p>
            <a:br>
              <a:rPr lang="en-US" altLang="ja-JP" sz="4400" b="1" kern="100" dirty="0">
                <a:solidFill>
                  <a:srgbClr val="0070C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br>
            <a:r>
              <a:rPr lang="en-US" altLang="ja-JP" sz="4900" b="1" kern="100" dirty="0">
                <a:solidFill>
                  <a:srgbClr val="0070C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About the competition</a:t>
            </a:r>
            <a:br>
              <a:rPr lang="en-US" altLang="ja-JP" sz="4400" b="1" kern="100" dirty="0">
                <a:solidFill>
                  <a:srgbClr val="0070C0"/>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br>
            <a:endParaRPr kumimoji="1" lang="ja-JP" altLang="en-US"/>
          </a:p>
        </p:txBody>
      </p:sp>
      <p:sp>
        <p:nvSpPr>
          <p:cNvPr id="3" name="コンテンツ プレースホルダー 2">
            <a:extLst>
              <a:ext uri="{FF2B5EF4-FFF2-40B4-BE49-F238E27FC236}">
                <a16:creationId xmlns:a16="http://schemas.microsoft.com/office/drawing/2014/main" id="{25D5AB9E-927B-F91F-3A0A-DAC155FF1895}"/>
              </a:ext>
            </a:extLst>
          </p:cNvPr>
          <p:cNvSpPr>
            <a:spLocks noGrp="1"/>
          </p:cNvSpPr>
          <p:nvPr>
            <p:ph idx="1"/>
          </p:nvPr>
        </p:nvSpPr>
        <p:spPr>
          <a:xfrm>
            <a:off x="838200" y="1535723"/>
            <a:ext cx="10515600" cy="4302369"/>
          </a:xfrm>
        </p:spPr>
        <p:txBody>
          <a:bodyPr>
            <a:normAutofit fontScale="77500" lnSpcReduction="20000"/>
          </a:bodyPr>
          <a:lstStyle/>
          <a:p>
            <a:r>
              <a:rPr lang="en-US" altLang="ja-JP" sz="2800" kern="100" dirty="0">
                <a:latin typeface="Century" panose="02040604050505020304" pitchFamily="18" charset="0"/>
                <a:ea typeface="HG丸ｺﾞｼｯｸM-PRO" panose="020F0600000000000000" pitchFamily="50" charset="-128"/>
                <a:cs typeface="Times New Roman" panose="02020603050405020304" pitchFamily="18" charset="0"/>
              </a:rPr>
              <a:t>The competition will be conducted in accordance with the FIS/SAJ competition rules and this competition’s regulation.</a:t>
            </a:r>
          </a:p>
          <a:p>
            <a:r>
              <a:rPr lang="en-US" altLang="ja-JP" kern="100" dirty="0">
                <a:latin typeface="Century" panose="02040604050505020304" pitchFamily="18" charset="0"/>
                <a:ea typeface="HG丸ｺﾞｼｯｸM-PRO" panose="020F0600000000000000" pitchFamily="50" charset="-128"/>
                <a:cs typeface="Times New Roman" panose="02020603050405020304" pitchFamily="18" charset="0"/>
              </a:rPr>
              <a:t>Material restrictions will be restricted on your roller skis for athletes who compete in FIS points race.</a:t>
            </a:r>
          </a:p>
          <a:p>
            <a:pPr marL="0" indent="0">
              <a:spcAft>
                <a:spcPts val="0"/>
              </a:spcAft>
              <a:buNone/>
              <a:tabLst>
                <a:tab pos="6192838" algn="l"/>
              </a:tabLst>
            </a:pPr>
            <a:r>
              <a:rPr lang="en-US" altLang="ja-JP" sz="2800" b="1"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2800" b="1" kern="10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a:t>
            </a:r>
            <a:r>
              <a:rPr lang="en-US" altLang="ja-JP" sz="2800" b="1"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Freestyle technique roller skis </a:t>
            </a:r>
            <a:endParaRPr lang="ja-JP" altLang="ja-JP" sz="2800" kern="100">
              <a:latin typeface="Century" panose="02040604050505020304" pitchFamily="18" charset="0"/>
              <a:ea typeface="ＭＳ 明朝" panose="02020609040205080304" pitchFamily="17" charset="-128"/>
              <a:cs typeface="Times New Roman" panose="02020603050405020304" pitchFamily="18" charset="0"/>
            </a:endParaRPr>
          </a:p>
          <a:p>
            <a:pPr marL="0" indent="0" algn="just">
              <a:spcAft>
                <a:spcPts val="0"/>
              </a:spcAft>
              <a:buNone/>
              <a:tabLst>
                <a:tab pos="6192838" algn="l"/>
              </a:tabLst>
            </a:pPr>
            <a:r>
              <a:rPr lang="ja-JP" altLang="ja-JP" sz="2800" b="1" kern="10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2800" b="1" kern="100">
                <a:solidFill>
                  <a:srgbClr val="FF0000"/>
                </a:solidFill>
                <a:ea typeface="HG丸ｺﾞｼｯｸM-PRO" panose="020F0600000000000000" pitchFamily="50" charset="-128"/>
                <a:cs typeface="Times New Roman" panose="02020603050405020304" pitchFamily="18" charset="0"/>
              </a:rPr>
              <a:t>〇　</a:t>
            </a:r>
            <a:r>
              <a:rPr lang="en-US" altLang="ja-JP" sz="2800" b="1" kern="100" dirty="0">
                <a:solidFill>
                  <a:srgbClr val="FF0000"/>
                </a:solidFill>
                <a:ea typeface="HG丸ｺﾞｼｯｸM-PRO" panose="020F0600000000000000" pitchFamily="50" charset="-128"/>
                <a:cs typeface="Times New Roman" panose="02020603050405020304" pitchFamily="18" charset="0"/>
              </a:rPr>
              <a:t>MARWE</a:t>
            </a:r>
            <a:r>
              <a:rPr lang="ja-JP" altLang="ja-JP" sz="2800" b="1" kern="100">
                <a:solidFill>
                  <a:srgbClr val="FF0000"/>
                </a:solidFill>
                <a:ea typeface="HG丸ｺﾞｼｯｸM-PRO" panose="020F0600000000000000" pitchFamily="50" charset="-128"/>
                <a:cs typeface="Times New Roman" panose="02020603050405020304" pitchFamily="18" charset="0"/>
              </a:rPr>
              <a:t>　</a:t>
            </a:r>
            <a:r>
              <a:rPr lang="en-US" altLang="ja-JP" sz="2800" b="1" kern="100" dirty="0">
                <a:solidFill>
                  <a:srgbClr val="FF0000"/>
                </a:solidFill>
                <a:ea typeface="HG丸ｺﾞｼｯｸM-PRO" panose="020F0600000000000000" pitchFamily="50" charset="-128"/>
                <a:cs typeface="Times New Roman" panose="02020603050405020304" pitchFamily="18" charset="0"/>
              </a:rPr>
              <a:t>MS620XC	</a:t>
            </a:r>
            <a:r>
              <a:rPr lang="ja-JP" altLang="ja-JP" sz="2800" b="1" kern="100">
                <a:solidFill>
                  <a:srgbClr val="FF0000"/>
                </a:solidFill>
                <a:ea typeface="HG丸ｺﾞｼｯｸM-PRO" panose="020F0600000000000000" pitchFamily="50" charset="-128"/>
                <a:cs typeface="Times New Roman" panose="02020603050405020304" pitchFamily="18" charset="0"/>
              </a:rPr>
              <a:t>（</a:t>
            </a:r>
            <a:r>
              <a:rPr lang="en-US" altLang="ja-JP" sz="2800" b="1" kern="100" dirty="0">
                <a:solidFill>
                  <a:srgbClr val="FF0000"/>
                </a:solidFill>
                <a:ea typeface="HG丸ｺﾞｼｯｸM-PRO" panose="020F0600000000000000" pitchFamily="50" charset="-128"/>
                <a:cs typeface="Times New Roman" panose="02020603050405020304" pitchFamily="18" charset="0"/>
              </a:rPr>
              <a:t>No. 0 tire</a:t>
            </a:r>
            <a:r>
              <a:rPr lang="ja-JP" altLang="ja-JP" sz="2800" b="1" kern="100">
                <a:solidFill>
                  <a:srgbClr val="FF0000"/>
                </a:solidFill>
                <a:ea typeface="HG丸ｺﾞｼｯｸM-PRO" panose="020F0600000000000000" pitchFamily="50" charset="-128"/>
                <a:cs typeface="Times New Roman" panose="02020603050405020304" pitchFamily="18" charset="0"/>
              </a:rPr>
              <a:t>）</a:t>
            </a:r>
            <a:endParaRPr lang="en-US" altLang="ja-JP" sz="2800" b="1" kern="100" dirty="0">
              <a:solidFill>
                <a:srgbClr val="FF0000"/>
              </a:solidFill>
              <a:ea typeface="HG丸ｺﾞｼｯｸM-PRO" panose="020F0600000000000000" pitchFamily="50" charset="-128"/>
              <a:cs typeface="Times New Roman" panose="02020603050405020304" pitchFamily="18" charset="0"/>
            </a:endParaRPr>
          </a:p>
          <a:p>
            <a:pPr marL="0" indent="0" algn="just">
              <a:buNone/>
              <a:tabLst>
                <a:tab pos="6192838" algn="l"/>
              </a:tabLst>
            </a:pPr>
            <a:r>
              <a:rPr lang="ja-JP" altLang="en-US" sz="2800" kern="100">
                <a:ea typeface="ＭＳ 明朝" panose="02020609040205080304" pitchFamily="17" charset="-128"/>
                <a:cs typeface="Times New Roman" panose="02020603050405020304" pitchFamily="18" charset="0"/>
              </a:rPr>
              <a:t>　　　　　</a:t>
            </a:r>
            <a:r>
              <a:rPr lang="ja-JP" altLang="ja-JP" sz="2800" b="1" kern="100">
                <a:solidFill>
                  <a:srgbClr val="FF0000"/>
                </a:solidFill>
                <a:ea typeface="HG丸ｺﾞｼｯｸM-PRO" panose="020F0600000000000000" pitchFamily="50" charset="-128"/>
                <a:cs typeface="Times New Roman" panose="02020603050405020304" pitchFamily="18" charset="0"/>
              </a:rPr>
              <a:t>〇　</a:t>
            </a:r>
            <a:r>
              <a:rPr lang="en-US" altLang="ja-JP" sz="2800" b="1" kern="100" dirty="0">
                <a:solidFill>
                  <a:srgbClr val="FF0000"/>
                </a:solidFill>
                <a:ea typeface="HG丸ｺﾞｼｯｸM-PRO" panose="020F0600000000000000" pitchFamily="50" charset="-128"/>
                <a:cs typeface="Times New Roman" panose="02020603050405020304" pitchFamily="18" charset="0"/>
              </a:rPr>
              <a:t>MARWE</a:t>
            </a:r>
            <a:r>
              <a:rPr lang="ja-JP" altLang="ja-JP" sz="2800" b="1" kern="100">
                <a:solidFill>
                  <a:srgbClr val="FF0000"/>
                </a:solidFill>
                <a:ea typeface="HG丸ｺﾞｼｯｸM-PRO" panose="020F0600000000000000" pitchFamily="50" charset="-128"/>
                <a:cs typeface="Times New Roman" panose="02020603050405020304" pitchFamily="18" charset="0"/>
              </a:rPr>
              <a:t>　</a:t>
            </a:r>
            <a:r>
              <a:rPr lang="en-US" altLang="ja-JP" sz="2800" b="1" kern="100" dirty="0">
                <a:solidFill>
                  <a:srgbClr val="FF0000"/>
                </a:solidFill>
                <a:ea typeface="HG丸ｺﾞｼｯｸM-PRO" panose="020F0600000000000000" pitchFamily="50" charset="-128"/>
                <a:cs typeface="Times New Roman" panose="02020603050405020304" pitchFamily="18" charset="0"/>
              </a:rPr>
              <a:t>MS620FX	</a:t>
            </a:r>
            <a:r>
              <a:rPr lang="ja-JP" altLang="ja-JP" sz="2800" b="1" kern="100">
                <a:solidFill>
                  <a:srgbClr val="FF0000"/>
                </a:solidFill>
                <a:ea typeface="HG丸ｺﾞｼｯｸM-PRO" panose="020F0600000000000000" pitchFamily="50" charset="-128"/>
                <a:cs typeface="Times New Roman" panose="02020603050405020304" pitchFamily="18" charset="0"/>
              </a:rPr>
              <a:t>（</a:t>
            </a:r>
            <a:r>
              <a:rPr lang="en-US" altLang="ja-JP" sz="2800" b="1" kern="100" dirty="0">
                <a:solidFill>
                  <a:srgbClr val="FF0000"/>
                </a:solidFill>
                <a:ea typeface="HG丸ｺﾞｼｯｸM-PRO" panose="020F0600000000000000" pitchFamily="50" charset="-128"/>
                <a:cs typeface="Times New Roman" panose="02020603050405020304" pitchFamily="18" charset="0"/>
              </a:rPr>
              <a:t> No. 0 tire </a:t>
            </a:r>
            <a:r>
              <a:rPr lang="ja-JP" altLang="ja-JP" sz="2800" b="1" kern="100">
                <a:solidFill>
                  <a:srgbClr val="FF0000"/>
                </a:solidFill>
                <a:ea typeface="HG丸ｺﾞｼｯｸM-PRO" panose="020F0600000000000000" pitchFamily="50" charset="-128"/>
                <a:cs typeface="Times New Roman" panose="02020603050405020304" pitchFamily="18" charset="0"/>
              </a:rPr>
              <a:t>）</a:t>
            </a:r>
            <a:endParaRPr lang="ja-JP" altLang="ja-JP" sz="2800" kern="100">
              <a:ea typeface="ＭＳ 明朝" panose="02020609040205080304" pitchFamily="17" charset="-128"/>
              <a:cs typeface="Times New Roman" panose="02020603050405020304" pitchFamily="18" charset="0"/>
            </a:endParaRPr>
          </a:p>
          <a:p>
            <a:pPr marL="0" indent="0" algn="just">
              <a:spcAft>
                <a:spcPts val="0"/>
              </a:spcAft>
              <a:buNone/>
              <a:tabLst>
                <a:tab pos="6192838" algn="l"/>
              </a:tabLst>
            </a:pPr>
            <a:r>
              <a:rPr lang="ja-JP" altLang="ja-JP" sz="2800" b="1" kern="100">
                <a:solidFill>
                  <a:srgbClr val="FF0000"/>
                </a:solidFill>
                <a:ea typeface="HG丸ｺﾞｼｯｸM-PRO" panose="020F0600000000000000" pitchFamily="50" charset="-128"/>
                <a:cs typeface="Times New Roman" panose="02020603050405020304" pitchFamily="18" charset="0"/>
              </a:rPr>
              <a:t>　　　　　〇　</a:t>
            </a:r>
            <a:r>
              <a:rPr lang="en-US" altLang="ja-JP" sz="2800" b="1" kern="100" dirty="0">
                <a:solidFill>
                  <a:srgbClr val="FF0000"/>
                </a:solidFill>
                <a:ea typeface="HG丸ｺﾞｼｯｸM-PRO" panose="020F0600000000000000" pitchFamily="50" charset="-128"/>
                <a:cs typeface="Times New Roman" panose="02020603050405020304" pitchFamily="18" charset="0"/>
              </a:rPr>
              <a:t>MARWE</a:t>
            </a:r>
            <a:r>
              <a:rPr lang="ja-JP" altLang="ja-JP" sz="2800" b="1" kern="100">
                <a:solidFill>
                  <a:srgbClr val="FF0000"/>
                </a:solidFill>
                <a:ea typeface="HG丸ｺﾞｼｯｸM-PRO" panose="020F0600000000000000" pitchFamily="50" charset="-128"/>
                <a:cs typeface="Times New Roman" panose="02020603050405020304" pitchFamily="18" charset="0"/>
              </a:rPr>
              <a:t>　</a:t>
            </a:r>
            <a:r>
              <a:rPr lang="en-US" altLang="ja-JP" sz="2800" b="1" kern="100" dirty="0">
                <a:solidFill>
                  <a:srgbClr val="FF0000"/>
                </a:solidFill>
                <a:ea typeface="HG丸ｺﾞｼｯｸM-PRO" panose="020F0600000000000000" pitchFamily="50" charset="-128"/>
                <a:cs typeface="Times New Roman" panose="02020603050405020304" pitchFamily="18" charset="0"/>
              </a:rPr>
              <a:t>MS610A 	</a:t>
            </a:r>
            <a:r>
              <a:rPr lang="ja-JP" altLang="ja-JP" sz="2800" b="1" kern="100">
                <a:solidFill>
                  <a:srgbClr val="FF0000"/>
                </a:solidFill>
                <a:ea typeface="HG丸ｺﾞｼｯｸM-PRO" panose="020F0600000000000000" pitchFamily="50" charset="-128"/>
                <a:cs typeface="Times New Roman" panose="02020603050405020304" pitchFamily="18" charset="0"/>
              </a:rPr>
              <a:t>（</a:t>
            </a:r>
            <a:r>
              <a:rPr lang="en-US" altLang="ja-JP" sz="2800" b="1" kern="100" dirty="0">
                <a:solidFill>
                  <a:srgbClr val="FF0000"/>
                </a:solidFill>
                <a:ea typeface="HG丸ｺﾞｼｯｸM-PRO" panose="020F0600000000000000" pitchFamily="50" charset="-128"/>
                <a:cs typeface="Times New Roman" panose="02020603050405020304" pitchFamily="18" charset="0"/>
              </a:rPr>
              <a:t> No. 0 tire </a:t>
            </a:r>
            <a:r>
              <a:rPr lang="ja-JP" altLang="ja-JP" sz="2800" b="1" kern="100">
                <a:solidFill>
                  <a:srgbClr val="FF0000"/>
                </a:solidFill>
                <a:ea typeface="HG丸ｺﾞｼｯｸM-PRO" panose="020F0600000000000000" pitchFamily="50" charset="-128"/>
                <a:cs typeface="Times New Roman" panose="02020603050405020304" pitchFamily="18" charset="0"/>
              </a:rPr>
              <a:t>）</a:t>
            </a:r>
            <a:endParaRPr lang="ja-JP" altLang="ja-JP" sz="2800" kern="100">
              <a:ea typeface="ＭＳ 明朝" panose="02020609040205080304" pitchFamily="17" charset="-128"/>
              <a:cs typeface="Times New Roman" panose="02020603050405020304" pitchFamily="18" charset="0"/>
            </a:endParaRPr>
          </a:p>
          <a:p>
            <a:pPr marL="0" indent="0" algn="just">
              <a:spcAft>
                <a:spcPts val="0"/>
              </a:spcAft>
              <a:buNone/>
              <a:tabLst>
                <a:tab pos="6192838" algn="l"/>
              </a:tabLst>
            </a:pPr>
            <a:r>
              <a:rPr lang="ja-JP" altLang="ja-JP" sz="2800" b="1" kern="100">
                <a:solidFill>
                  <a:srgbClr val="FF0000"/>
                </a:solidFill>
                <a:ea typeface="HG丸ｺﾞｼｯｸM-PRO" panose="020F0600000000000000" pitchFamily="50" charset="-128"/>
                <a:cs typeface="Times New Roman" panose="02020603050405020304" pitchFamily="18" charset="0"/>
              </a:rPr>
              <a:t>　　　　</a:t>
            </a:r>
            <a:r>
              <a:rPr lang="ja-JP" altLang="ja-JP" sz="2800" b="1" kern="100">
                <a:solidFill>
                  <a:srgbClr val="0070C0"/>
                </a:solidFill>
                <a:ea typeface="HG丸ｺﾞｼｯｸM-PRO" panose="020F0600000000000000" pitchFamily="50" charset="-128"/>
                <a:cs typeface="Times New Roman" panose="02020603050405020304" pitchFamily="18" charset="0"/>
              </a:rPr>
              <a:t>■</a:t>
            </a:r>
            <a:r>
              <a:rPr lang="en-US" altLang="ja-JP" sz="2800" b="1" kern="100" dirty="0">
                <a:solidFill>
                  <a:srgbClr val="0070C0"/>
                </a:solidFill>
                <a:ea typeface="HG丸ｺﾞｼｯｸM-PRO" panose="020F0600000000000000" pitchFamily="50" charset="-128"/>
                <a:cs typeface="Times New Roman" panose="02020603050405020304" pitchFamily="18" charset="0"/>
              </a:rPr>
              <a:t>Classic style technique roller skis </a:t>
            </a:r>
            <a:endParaRPr lang="ja-JP" altLang="ja-JP" sz="2800" kern="100">
              <a:solidFill>
                <a:srgbClr val="0070C0"/>
              </a:solidFill>
              <a:ea typeface="ＭＳ 明朝" panose="02020609040205080304" pitchFamily="17" charset="-128"/>
              <a:cs typeface="Times New Roman" panose="02020603050405020304" pitchFamily="18" charset="0"/>
            </a:endParaRPr>
          </a:p>
          <a:p>
            <a:pPr marL="0" indent="0" algn="just">
              <a:spcAft>
                <a:spcPts val="0"/>
              </a:spcAft>
              <a:buNone/>
              <a:tabLst>
                <a:tab pos="6192838" algn="l"/>
              </a:tabLst>
            </a:pPr>
            <a:r>
              <a:rPr lang="ja-JP" altLang="ja-JP" sz="2800" b="1" kern="100">
                <a:solidFill>
                  <a:srgbClr val="0070C0"/>
                </a:solidFill>
                <a:ea typeface="HG丸ｺﾞｼｯｸM-PRO" panose="020F0600000000000000" pitchFamily="50" charset="-128"/>
                <a:cs typeface="Times New Roman" panose="02020603050405020304" pitchFamily="18" charset="0"/>
              </a:rPr>
              <a:t>　　　　　〇　</a:t>
            </a:r>
            <a:r>
              <a:rPr lang="en-US" altLang="ja-JP" sz="2800" b="1" kern="100" dirty="0">
                <a:solidFill>
                  <a:srgbClr val="0070C0"/>
                </a:solidFill>
                <a:ea typeface="HG丸ｺﾞｼｯｸM-PRO" panose="020F0600000000000000" pitchFamily="50" charset="-128"/>
                <a:cs typeface="Times New Roman" panose="02020603050405020304" pitchFamily="18" charset="0"/>
              </a:rPr>
              <a:t>MARWE</a:t>
            </a:r>
            <a:r>
              <a:rPr lang="ja-JP" altLang="ja-JP" sz="2800" b="1" kern="100">
                <a:solidFill>
                  <a:srgbClr val="0070C0"/>
                </a:solidFill>
                <a:ea typeface="HG丸ｺﾞｼｯｸM-PRO" panose="020F0600000000000000" pitchFamily="50" charset="-128"/>
                <a:cs typeface="Times New Roman" panose="02020603050405020304" pitchFamily="18" charset="0"/>
              </a:rPr>
              <a:t>　</a:t>
            </a:r>
            <a:r>
              <a:rPr lang="en-US" altLang="ja-JP" sz="2800" b="1" kern="100" dirty="0">
                <a:solidFill>
                  <a:srgbClr val="0070C0"/>
                </a:solidFill>
                <a:ea typeface="HG丸ｺﾞｼｯｸM-PRO" panose="020F0600000000000000" pitchFamily="50" charset="-128"/>
                <a:cs typeface="Times New Roman" panose="02020603050405020304" pitchFamily="18" charset="0"/>
              </a:rPr>
              <a:t>MC700XC	</a:t>
            </a:r>
            <a:r>
              <a:rPr lang="ja-JP" altLang="ja-JP" sz="2800" b="1" kern="100">
                <a:solidFill>
                  <a:srgbClr val="0070C0"/>
                </a:solidFill>
                <a:ea typeface="HG丸ｺﾞｼｯｸM-PRO" panose="020F0600000000000000" pitchFamily="50" charset="-128"/>
                <a:cs typeface="Times New Roman" panose="02020603050405020304" pitchFamily="18" charset="0"/>
              </a:rPr>
              <a:t>（</a:t>
            </a:r>
            <a:r>
              <a:rPr lang="en-US" altLang="ja-JP" sz="2800" b="1" kern="100" dirty="0">
                <a:solidFill>
                  <a:srgbClr val="0070C0"/>
                </a:solidFill>
                <a:ea typeface="HG丸ｺﾞｼｯｸM-PRO" panose="020F0600000000000000" pitchFamily="50" charset="-128"/>
                <a:cs typeface="Times New Roman" panose="02020603050405020304" pitchFamily="18" charset="0"/>
              </a:rPr>
              <a:t>No.0 tire</a:t>
            </a:r>
            <a:r>
              <a:rPr lang="ja-JP" altLang="ja-JP" sz="2800" b="1" kern="100">
                <a:solidFill>
                  <a:srgbClr val="0070C0"/>
                </a:solidFill>
                <a:ea typeface="HG丸ｺﾞｼｯｸM-PRO" panose="020F0600000000000000" pitchFamily="50" charset="-128"/>
                <a:cs typeface="Times New Roman" panose="02020603050405020304" pitchFamily="18" charset="0"/>
              </a:rPr>
              <a:t>）</a:t>
            </a:r>
            <a:endParaRPr lang="en-US" altLang="ja-JP" sz="2800" b="1" kern="100" dirty="0">
              <a:solidFill>
                <a:srgbClr val="0070C0"/>
              </a:solidFill>
              <a:ea typeface="HG丸ｺﾞｼｯｸM-PRO" panose="020F0600000000000000" pitchFamily="50" charset="-128"/>
              <a:cs typeface="Times New Roman" panose="02020603050405020304" pitchFamily="18" charset="0"/>
            </a:endParaRPr>
          </a:p>
          <a:p>
            <a:pPr marL="0" indent="0" algn="just">
              <a:buNone/>
              <a:tabLst>
                <a:tab pos="6192838" algn="l"/>
              </a:tabLst>
            </a:pPr>
            <a:r>
              <a:rPr lang="ja-JP" altLang="en-US" sz="2800" b="1" kern="100">
                <a:solidFill>
                  <a:srgbClr val="0070C0"/>
                </a:solidFill>
                <a:ea typeface="HG丸ｺﾞｼｯｸM-PRO" panose="020F0600000000000000" pitchFamily="50" charset="-128"/>
                <a:cs typeface="Times New Roman" panose="02020603050405020304" pitchFamily="18" charset="0"/>
              </a:rPr>
              <a:t>　　　　　</a:t>
            </a:r>
            <a:r>
              <a:rPr lang="ja-JP" altLang="ja-JP" sz="2800" b="1" kern="100">
                <a:solidFill>
                  <a:srgbClr val="0070C0"/>
                </a:solidFill>
                <a:ea typeface="HG丸ｺﾞｼｯｸM-PRO" panose="020F0600000000000000" pitchFamily="50" charset="-128"/>
                <a:cs typeface="Times New Roman" panose="02020603050405020304" pitchFamily="18" charset="0"/>
              </a:rPr>
              <a:t>〇　</a:t>
            </a:r>
            <a:r>
              <a:rPr lang="en-US" altLang="ja-JP" sz="2800" b="1" kern="100" dirty="0">
                <a:solidFill>
                  <a:srgbClr val="0070C0"/>
                </a:solidFill>
                <a:ea typeface="HG丸ｺﾞｼｯｸM-PRO" panose="020F0600000000000000" pitchFamily="50" charset="-128"/>
                <a:cs typeface="Times New Roman" panose="02020603050405020304" pitchFamily="18" charset="0"/>
              </a:rPr>
              <a:t>MARWE</a:t>
            </a:r>
            <a:r>
              <a:rPr lang="ja-JP" altLang="ja-JP" sz="2800" b="1" kern="100">
                <a:solidFill>
                  <a:srgbClr val="0070C0"/>
                </a:solidFill>
                <a:ea typeface="HG丸ｺﾞｼｯｸM-PRO" panose="020F0600000000000000" pitchFamily="50" charset="-128"/>
                <a:cs typeface="Times New Roman" panose="02020603050405020304" pitchFamily="18" charset="0"/>
              </a:rPr>
              <a:t>　</a:t>
            </a:r>
            <a:r>
              <a:rPr lang="en-US" altLang="ja-JP" sz="2800" b="1" kern="100" dirty="0">
                <a:solidFill>
                  <a:srgbClr val="0070C0"/>
                </a:solidFill>
                <a:ea typeface="HG丸ｺﾞｼｯｸM-PRO" panose="020F0600000000000000" pitchFamily="50" charset="-128"/>
                <a:cs typeface="Times New Roman" panose="02020603050405020304" pitchFamily="18" charset="0"/>
              </a:rPr>
              <a:t>MC700FX	</a:t>
            </a:r>
            <a:r>
              <a:rPr lang="ja-JP" altLang="ja-JP" sz="2800" b="1" kern="100">
                <a:solidFill>
                  <a:srgbClr val="0070C0"/>
                </a:solidFill>
                <a:ea typeface="HG丸ｺﾞｼｯｸM-PRO" panose="020F0600000000000000" pitchFamily="50" charset="-128"/>
                <a:cs typeface="Times New Roman" panose="02020603050405020304" pitchFamily="18" charset="0"/>
              </a:rPr>
              <a:t>（</a:t>
            </a:r>
            <a:r>
              <a:rPr lang="en-US" altLang="ja-JP" sz="2800" b="1" kern="100" dirty="0">
                <a:solidFill>
                  <a:srgbClr val="0070C0"/>
                </a:solidFill>
                <a:ea typeface="HG丸ｺﾞｼｯｸM-PRO" panose="020F0600000000000000" pitchFamily="50" charset="-128"/>
                <a:cs typeface="Times New Roman" panose="02020603050405020304" pitchFamily="18" charset="0"/>
              </a:rPr>
              <a:t> No.0 tire </a:t>
            </a:r>
            <a:r>
              <a:rPr lang="ja-JP" altLang="ja-JP" sz="2800" b="1" kern="100">
                <a:solidFill>
                  <a:srgbClr val="0070C0"/>
                </a:solidFill>
                <a:ea typeface="HG丸ｺﾞｼｯｸM-PRO" panose="020F0600000000000000" pitchFamily="50" charset="-128"/>
                <a:cs typeface="Times New Roman" panose="02020603050405020304" pitchFamily="18" charset="0"/>
              </a:rPr>
              <a:t>）</a:t>
            </a:r>
            <a:endParaRPr lang="en-US" altLang="ja-JP" b="1" kern="100" dirty="0">
              <a:solidFill>
                <a:srgbClr val="0070C0"/>
              </a:solidFill>
              <a:ea typeface="ＭＳ 明朝" panose="02020609040205080304" pitchFamily="17" charset="-128"/>
              <a:cs typeface="Times New Roman" panose="02020603050405020304" pitchFamily="18" charset="0"/>
            </a:endParaRPr>
          </a:p>
          <a:p>
            <a:pPr marL="0" indent="0" algn="just">
              <a:buNone/>
              <a:tabLst>
                <a:tab pos="6192838" algn="l"/>
              </a:tabLst>
            </a:pPr>
            <a:r>
              <a:rPr lang="ja-JP" altLang="ja-JP" sz="2800" kern="100">
                <a:solidFill>
                  <a:srgbClr val="0070C0"/>
                </a:solidFill>
                <a:ea typeface="HG丸ｺﾞｼｯｸM-PRO" panose="020F0600000000000000" pitchFamily="50" charset="-128"/>
                <a:cs typeface="Times New Roman" panose="02020603050405020304" pitchFamily="18" charset="0"/>
              </a:rPr>
              <a:t>　　　　　</a:t>
            </a:r>
            <a:r>
              <a:rPr lang="ja-JP" altLang="ja-JP" sz="2800" b="1" kern="100">
                <a:solidFill>
                  <a:srgbClr val="0070C0"/>
                </a:solidFill>
                <a:ea typeface="HG丸ｺﾞｼｯｸM-PRO" panose="020F0600000000000000" pitchFamily="50" charset="-128"/>
                <a:cs typeface="Times New Roman" panose="02020603050405020304" pitchFamily="18" charset="0"/>
              </a:rPr>
              <a:t>〇　</a:t>
            </a:r>
            <a:r>
              <a:rPr lang="en-US" altLang="ja-JP" sz="2800" b="1" kern="100" dirty="0">
                <a:solidFill>
                  <a:srgbClr val="0070C0"/>
                </a:solidFill>
                <a:ea typeface="HG丸ｺﾞｼｯｸM-PRO" panose="020F0600000000000000" pitchFamily="50" charset="-128"/>
                <a:cs typeface="Times New Roman" panose="02020603050405020304" pitchFamily="18" charset="0"/>
              </a:rPr>
              <a:t>MARWE</a:t>
            </a:r>
            <a:r>
              <a:rPr lang="ja-JP" altLang="ja-JP" sz="2800" b="1" kern="100">
                <a:solidFill>
                  <a:srgbClr val="0070C0"/>
                </a:solidFill>
                <a:ea typeface="HG丸ｺﾞｼｯｸM-PRO" panose="020F0600000000000000" pitchFamily="50" charset="-128"/>
                <a:cs typeface="Times New Roman" panose="02020603050405020304" pitchFamily="18" charset="0"/>
              </a:rPr>
              <a:t>　</a:t>
            </a:r>
            <a:r>
              <a:rPr lang="en-US" altLang="ja-JP" sz="2800" b="1" kern="100" dirty="0">
                <a:solidFill>
                  <a:srgbClr val="0070C0"/>
                </a:solidFill>
                <a:ea typeface="HG丸ｺﾞｼｯｸM-PRO" panose="020F0600000000000000" pitchFamily="50" charset="-128"/>
                <a:cs typeface="Times New Roman" panose="02020603050405020304" pitchFamily="18" charset="0"/>
              </a:rPr>
              <a:t>MC700A 	</a:t>
            </a:r>
            <a:r>
              <a:rPr lang="ja-JP" altLang="ja-JP" sz="2800" b="1" kern="100">
                <a:solidFill>
                  <a:srgbClr val="0070C0"/>
                </a:solidFill>
                <a:ea typeface="HG丸ｺﾞｼｯｸM-PRO" panose="020F0600000000000000" pitchFamily="50" charset="-128"/>
                <a:cs typeface="Times New Roman" panose="02020603050405020304" pitchFamily="18" charset="0"/>
              </a:rPr>
              <a:t>（</a:t>
            </a:r>
            <a:r>
              <a:rPr lang="en-US" altLang="ja-JP" sz="2800" b="1" kern="100" dirty="0">
                <a:solidFill>
                  <a:srgbClr val="0070C0"/>
                </a:solidFill>
                <a:ea typeface="HG丸ｺﾞｼｯｸM-PRO" panose="020F0600000000000000" pitchFamily="50" charset="-128"/>
                <a:cs typeface="Times New Roman" panose="02020603050405020304" pitchFamily="18" charset="0"/>
              </a:rPr>
              <a:t> No.0 tire </a:t>
            </a:r>
            <a:r>
              <a:rPr lang="ja-JP" altLang="ja-JP" sz="2800" b="1" kern="100">
                <a:solidFill>
                  <a:srgbClr val="0070C0"/>
                </a:solidFill>
                <a:ea typeface="HG丸ｺﾞｼｯｸM-PRO" panose="020F0600000000000000" pitchFamily="50" charset="-128"/>
                <a:cs typeface="Times New Roman" panose="02020603050405020304" pitchFamily="18" charset="0"/>
              </a:rPr>
              <a:t>）</a:t>
            </a:r>
            <a:endParaRPr lang="ja-JP" altLang="ja-JP" sz="2800" kern="100">
              <a:solidFill>
                <a:srgbClr val="0070C0"/>
              </a:solidFill>
              <a:effectLst/>
              <a:ea typeface="ＭＳ 明朝" panose="02020609040205080304" pitchFamily="17" charset="-128"/>
              <a:cs typeface="Times New Roman" panose="02020603050405020304" pitchFamily="18" charset="0"/>
            </a:endParaRPr>
          </a:p>
          <a:p>
            <a:pPr marL="0" indent="0">
              <a:buNone/>
            </a:pPr>
            <a:endParaRPr lang="ja-JP" altLang="ja-JP" sz="2800" kern="100">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a:p>
        </p:txBody>
      </p:sp>
      <p:sp>
        <p:nvSpPr>
          <p:cNvPr id="4" name="テキスト ボックス 3">
            <a:extLst>
              <a:ext uri="{FF2B5EF4-FFF2-40B4-BE49-F238E27FC236}">
                <a16:creationId xmlns:a16="http://schemas.microsoft.com/office/drawing/2014/main" id="{D5C63402-D6E6-F5A7-1E60-CD921578C110}"/>
              </a:ext>
            </a:extLst>
          </p:cNvPr>
          <p:cNvSpPr txBox="1"/>
          <p:nvPr/>
        </p:nvSpPr>
        <p:spPr>
          <a:xfrm>
            <a:off x="221635" y="5838092"/>
            <a:ext cx="11748729" cy="523220"/>
          </a:xfrm>
          <a:prstGeom prst="rect">
            <a:avLst/>
          </a:prstGeom>
          <a:noFill/>
        </p:spPr>
        <p:txBody>
          <a:bodyPr wrap="none" rtlCol="0">
            <a:spAutoFit/>
          </a:bodyPr>
          <a:lstStyle/>
          <a:p>
            <a:r>
              <a:rPr kumimoji="1" lang="en-US" altLang="ja-JP" sz="2800" b="1" dirty="0"/>
              <a:t>All of the above models must be commercially available roller skis</a:t>
            </a:r>
            <a:r>
              <a:rPr kumimoji="1" lang="en-US" altLang="ja-JP" dirty="0"/>
              <a:t>.</a:t>
            </a:r>
            <a:endParaRPr kumimoji="1" lang="ja-JP" altLang="en-US"/>
          </a:p>
        </p:txBody>
      </p:sp>
    </p:spTree>
    <p:extLst>
      <p:ext uri="{BB962C8B-B14F-4D97-AF65-F5344CB8AC3E}">
        <p14:creationId xmlns:p14="http://schemas.microsoft.com/office/powerpoint/2010/main" val="2220119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017DADB-A94E-410E-A6F1-7D4C4E588757}"/>
              </a:ext>
            </a:extLst>
          </p:cNvPr>
          <p:cNvSpPr/>
          <p:nvPr/>
        </p:nvSpPr>
        <p:spPr>
          <a:xfrm>
            <a:off x="264458" y="185498"/>
            <a:ext cx="11603865" cy="1077218"/>
          </a:xfrm>
          <a:prstGeom prst="rect">
            <a:avLst/>
          </a:prstGeom>
        </p:spPr>
        <p:txBody>
          <a:bodyPr wrap="square">
            <a:spAutoFit/>
          </a:bodyPr>
          <a:lstStyle/>
          <a:p>
            <a:pPr algn="just">
              <a:spcAft>
                <a:spcPts val="0"/>
              </a:spcAft>
            </a:pPr>
            <a:r>
              <a:rPr lang="ja-JP" altLang="ja-JP" sz="3200" b="1" kern="100" dirty="0">
                <a:solidFill>
                  <a:srgbClr val="00B0F0"/>
                </a:solidFill>
                <a:latin typeface="Century" panose="02040604050505020304" pitchFamily="18" charset="0"/>
                <a:ea typeface="HG丸ｺﾞｼｯｸM-PRO" panose="020F0600000000000000" pitchFamily="50" charset="-128"/>
                <a:cs typeface="Times New Roman" panose="02020603050405020304" pitchFamily="18" charset="0"/>
              </a:rPr>
              <a:t>※マテリアルチェックについて（</a:t>
            </a:r>
            <a:r>
              <a:rPr lang="en-US" altLang="ja-JP" sz="3200" b="1" kern="100" dirty="0">
                <a:solidFill>
                  <a:srgbClr val="00B0F0"/>
                </a:solidFill>
                <a:latin typeface="Century" panose="02040604050505020304" pitchFamily="18" charset="0"/>
                <a:ea typeface="HG丸ｺﾞｼｯｸM-PRO" panose="020F0600000000000000" pitchFamily="50" charset="-128"/>
                <a:cs typeface="Times New Roman" panose="02020603050405020304" pitchFamily="18" charset="0"/>
              </a:rPr>
              <a:t>FIS</a:t>
            </a:r>
            <a:r>
              <a:rPr lang="ja-JP" altLang="ja-JP" sz="3200" b="1" kern="100" dirty="0">
                <a:solidFill>
                  <a:srgbClr val="00B0F0"/>
                </a:solidFill>
                <a:latin typeface="Century" panose="02040604050505020304" pitchFamily="18" charset="0"/>
                <a:ea typeface="HG丸ｺﾞｼｯｸM-PRO" panose="020F0600000000000000" pitchFamily="50" charset="-128"/>
                <a:cs typeface="Times New Roman" panose="02020603050405020304" pitchFamily="18" charset="0"/>
              </a:rPr>
              <a:t>ポイントレース参加者）</a:t>
            </a:r>
            <a:endParaRPr lang="ja-JP" altLang="ja-JP" sz="3200" b="1" kern="100" dirty="0">
              <a:solidFill>
                <a:srgbClr val="00B0F0"/>
              </a:solidFill>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3200" b="1" kern="100" dirty="0">
                <a:latin typeface="Century" panose="02040604050505020304" pitchFamily="18" charset="0"/>
                <a:ea typeface="HG丸ｺﾞｼｯｸM-PRO" panose="020F0600000000000000" pitchFamily="50" charset="-128"/>
                <a:cs typeface="Times New Roman" panose="02020603050405020304" pitchFamily="18" charset="0"/>
              </a:rPr>
              <a:t>　</a:t>
            </a:r>
            <a:endParaRPr lang="ja-JP" altLang="ja-JP" sz="3200"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Rectangle 1">
            <a:extLst>
              <a:ext uri="{FF2B5EF4-FFF2-40B4-BE49-F238E27FC236}">
                <a16:creationId xmlns:a16="http://schemas.microsoft.com/office/drawing/2014/main" id="{AD9F67BE-D329-4BC0-81CF-45CD96D62C07}"/>
              </a:ext>
            </a:extLst>
          </p:cNvPr>
          <p:cNvSpPr>
            <a:spLocks noChangeArrowheads="1"/>
          </p:cNvSpPr>
          <p:nvPr/>
        </p:nvSpPr>
        <p:spPr bwMode="auto">
          <a:xfrm>
            <a:off x="264458" y="960946"/>
            <a:ext cx="11927542"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2400" b="0" i="0" u="none" strike="noStrike" cap="none" normalizeH="0" baseline="0" dirty="0">
                <a:ln>
                  <a:noFill/>
                </a:ln>
                <a:solidFill>
                  <a:srgbClr val="FF0000"/>
                </a:solidFill>
                <a:effectLst/>
                <a:latin typeface="HGPｺﾞｼｯｸE" panose="020B0900000000000000" pitchFamily="50" charset="-128"/>
                <a:ea typeface="HGPｺﾞｼｯｸE" panose="020B0900000000000000" pitchFamily="50" charset="-128"/>
                <a:cs typeface="Times New Roman" panose="02020603050405020304" pitchFamily="18" charset="0"/>
              </a:rPr>
              <a:t>総合インフォメーション・選手受付にてローラースキーを預けてください。</a:t>
            </a:r>
            <a:endParaRPr kumimoji="0" lang="ja-JP" altLang="ja-JP" sz="24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rgbClr val="FF0000"/>
                </a:solidFill>
                <a:effectLst/>
                <a:latin typeface="HGPｺﾞｼｯｸE" panose="020B0900000000000000" pitchFamily="50" charset="-128"/>
                <a:ea typeface="HGPｺﾞｼｯｸE" panose="020B0900000000000000" pitchFamily="50" charset="-128"/>
                <a:cs typeface="Times New Roman" panose="02020603050405020304" pitchFamily="18" charset="0"/>
              </a:rPr>
              <a:t>※会場到着後、直ちにお願い致します</a:t>
            </a:r>
            <a:endParaRPr kumimoji="0" lang="en-US" altLang="ja-JP" sz="2400" b="0" i="0" u="none" strike="noStrike" cap="none" normalizeH="0" baseline="0" dirty="0">
              <a:ln>
                <a:noFill/>
              </a:ln>
              <a:solidFill>
                <a:srgbClr val="FF0000"/>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24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 お預かりしたローラースキーはスタート横にマテリアルチェックエリア（別紙）を設けてありますので、そちらまで係員が運びチェック致します。</a:t>
            </a:r>
            <a:endParaRPr kumimoji="0" lang="ja-JP" altLang="en-US" sz="24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 </a:t>
            </a:r>
            <a:endParaRPr kumimoji="0" lang="ja-JP" altLang="en-US" sz="24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24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マテリアルチェック終了後アップでの使用は可能ですがアップ終了後は必ずチェックエリアに戻して頂きます。</a:t>
            </a:r>
            <a:r>
              <a:rPr kumimoji="0" lang="ja-JP" altLang="en-US" sz="2400" b="0" i="0" u="none" strike="noStrike" cap="none" normalizeH="0" baseline="0" dirty="0">
                <a:ln>
                  <a:noFill/>
                </a:ln>
                <a:solidFill>
                  <a:srgbClr val="FF0000"/>
                </a:solidFill>
                <a:effectLst/>
                <a:latin typeface="HGPｺﾞｼｯｸE" panose="020B0900000000000000" pitchFamily="50" charset="-128"/>
                <a:ea typeface="HGPｺﾞｼｯｸE" panose="020B0900000000000000" pitchFamily="50" charset="-128"/>
                <a:cs typeface="Times New Roman" panose="02020603050405020304" pitchFamily="18" charset="0"/>
              </a:rPr>
              <a:t>（テントエリア等への持ち出しは厳禁とします）</a:t>
            </a:r>
            <a:endParaRPr kumimoji="0" lang="ja-JP" altLang="en-US" sz="24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 </a:t>
            </a:r>
            <a:endParaRPr kumimoji="0" lang="ja-JP" altLang="en-US" sz="24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24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スタート前に再度チェックをさせて頂き、違反者があった場合</a:t>
            </a:r>
            <a:r>
              <a:rPr kumimoji="0" lang="en-US" altLang="ja-JP" sz="24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FIS</a:t>
            </a:r>
            <a:r>
              <a:rPr kumimoji="0" lang="ja-JP" altLang="en-US" sz="24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ポントレース出場資格が無くなりますのでご注意ください。</a:t>
            </a:r>
            <a:endParaRPr kumimoji="0" lang="ja-JP" altLang="en-US" sz="24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 </a:t>
            </a:r>
            <a:endParaRPr kumimoji="0" lang="ja-JP" altLang="en-US" sz="24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24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全日本選抜大会出場者に関してはローラースキーの制限がございませんが、スタート前にネジの緩み等チェック致します。</a:t>
            </a:r>
            <a:endParaRPr kumimoji="0" lang="ja-JP" altLang="en-US" sz="24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kumimoji="0" lang="ja-JP"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74737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3E11D3-E0D0-CA2E-97C5-D1F6AC6549A7}"/>
              </a:ext>
            </a:extLst>
          </p:cNvPr>
          <p:cNvSpPr>
            <a:spLocks noGrp="1"/>
          </p:cNvSpPr>
          <p:nvPr>
            <p:ph type="title"/>
          </p:nvPr>
        </p:nvSpPr>
        <p:spPr/>
        <p:txBody>
          <a:bodyPr>
            <a:normAutofit/>
          </a:bodyPr>
          <a:lstStyle/>
          <a:p>
            <a:r>
              <a:rPr lang="en-US" altLang="ja-JP" sz="4400" b="1" kern="100" dirty="0">
                <a:solidFill>
                  <a:srgbClr val="00B0F0"/>
                </a:solidFill>
                <a:latin typeface="Century" panose="02040604050505020304" pitchFamily="18" charset="0"/>
                <a:ea typeface="HG丸ｺﾞｼｯｸM-PRO" panose="020F0600000000000000" pitchFamily="50" charset="-128"/>
                <a:cs typeface="Times New Roman" panose="02020603050405020304" pitchFamily="18" charset="0"/>
              </a:rPr>
              <a:t>About Material Check (For Athletes who participate FIS Point Races)</a:t>
            </a:r>
            <a:endParaRPr kumimoji="1" lang="ja-JP" altLang="en-US"/>
          </a:p>
        </p:txBody>
      </p:sp>
      <p:sp>
        <p:nvSpPr>
          <p:cNvPr id="3" name="コンテンツ プレースホルダー 2">
            <a:extLst>
              <a:ext uri="{FF2B5EF4-FFF2-40B4-BE49-F238E27FC236}">
                <a16:creationId xmlns:a16="http://schemas.microsoft.com/office/drawing/2014/main" id="{7383DBA2-6016-D002-D339-94C5D6516DB1}"/>
              </a:ext>
            </a:extLst>
          </p:cNvPr>
          <p:cNvSpPr>
            <a:spLocks noGrp="1"/>
          </p:cNvSpPr>
          <p:nvPr>
            <p:ph idx="1"/>
          </p:nvPr>
        </p:nvSpPr>
        <p:spPr>
          <a:xfrm>
            <a:off x="838200" y="1989748"/>
            <a:ext cx="10515600" cy="4351338"/>
          </a:xfrm>
        </p:spPr>
        <p:txBody>
          <a:bodyPr>
            <a:normAutofit fontScale="92500" lnSpcReduction="20000"/>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2400" b="0" i="0" u="none" strike="noStrike" cap="none" normalizeH="0" baseline="0" dirty="0">
                <a:ln>
                  <a:noFill/>
                </a:ln>
                <a:solidFill>
                  <a:srgbClr val="FF0000"/>
                </a:solidFill>
                <a:effectLst/>
                <a:latin typeface="HGPｺﾞｼｯｸE" panose="020B0900000000000000" pitchFamily="50" charset="-128"/>
                <a:ea typeface="HGPｺﾞｼｯｸE" panose="020B0900000000000000" pitchFamily="50" charset="-128"/>
                <a:cs typeface="Times New Roman" panose="02020603050405020304" pitchFamily="18" charset="0"/>
              </a:rPr>
              <a:t>Please deposit your roller skis at general information center and athletes reception.</a:t>
            </a:r>
            <a:r>
              <a:rPr kumimoji="0" lang="en-US" altLang="ja-JP" sz="2400" dirty="0">
                <a:latin typeface="HGPｺﾞｼｯｸE" panose="020B0900000000000000" pitchFamily="50" charset="-128"/>
                <a:ea typeface="HGPｺﾞｼｯｸE" panose="020B0900000000000000" pitchFamily="50" charset="-128"/>
              </a:rPr>
              <a:t> </a:t>
            </a:r>
            <a:r>
              <a:rPr kumimoji="0" lang="en-US" altLang="ja-JP" sz="2400" dirty="0">
                <a:solidFill>
                  <a:srgbClr val="FF0000"/>
                </a:solidFill>
                <a:latin typeface="HGPｺﾞｼｯｸE" panose="020B0900000000000000" pitchFamily="50" charset="-128"/>
                <a:ea typeface="HGPｺﾞｼｯｸE" panose="020B0900000000000000" pitchFamily="50" charset="-128"/>
              </a:rPr>
              <a:t>(PLEASE do so immediately upon arrival at the venue.)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ja-JP" sz="2400" dirty="0">
              <a:solidFill>
                <a:srgbClr val="FF0000"/>
              </a:solidFill>
              <a:latin typeface="HGPｺﾞｼｯｸE" panose="020B0900000000000000" pitchFamily="50" charset="-128"/>
              <a:ea typeface="HGPｺﾞｼｯｸE" panose="020B09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2400" b="0" i="0" u="none" strike="noStrike" cap="none" normalizeH="0" baseline="0" dirty="0">
                <a:ln>
                  <a:noFill/>
                </a:ln>
                <a:effectLst/>
                <a:latin typeface="HGPｺﾞｼｯｸE" panose="020B0900000000000000" pitchFamily="50" charset="-128"/>
                <a:ea typeface="HGPｺﾞｼｯｸE" panose="020B0900000000000000" pitchFamily="50" charset="-128"/>
                <a:cs typeface="Times New Roman" panose="02020603050405020304" pitchFamily="18" charset="0"/>
              </a:rPr>
              <a:t>The roller skis will be brought to the material check area (separate sheet) next to the start and checked by our staff.</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ja-JP" sz="2400" b="0" i="0" u="none" strike="noStrike" cap="none" normalizeH="0" baseline="0" dirty="0">
              <a:ln>
                <a:noFill/>
              </a:ln>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2400" b="0" i="0" u="none" strike="noStrike" cap="none" normalizeH="0" baseline="0" dirty="0">
                <a:ln>
                  <a:noFill/>
                </a:ln>
                <a:effectLst/>
                <a:latin typeface="HGPｺﾞｼｯｸE" panose="020B0900000000000000" pitchFamily="50" charset="-128"/>
                <a:ea typeface="HGPｺﾞｼｯｸE" panose="020B0900000000000000" pitchFamily="50" charset="-128"/>
                <a:cs typeface="Times New Roman" panose="02020603050405020304" pitchFamily="18" charset="0"/>
              </a:rPr>
              <a:t>After the material check is completed, the material may be used for warm-up, but must be returned to the check area after the warm-up is completed.</a:t>
            </a:r>
            <a:r>
              <a:rPr kumimoji="0" lang="en-US" altLang="ja-JP" sz="24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kumimoji="0" lang="en-US" altLang="ja-JP" sz="2400" dirty="0">
                <a:solidFill>
                  <a:srgbClr val="FF0000"/>
                </a:solidFill>
                <a:latin typeface="HGPｺﾞｼｯｸE" panose="020B0900000000000000" pitchFamily="50" charset="-128"/>
                <a:ea typeface="HGPｺﾞｼｯｸE" panose="020B0900000000000000" pitchFamily="50" charset="-128"/>
                <a:cs typeface="Times New Roman" panose="02020603050405020304" pitchFamily="18" charset="0"/>
              </a:rPr>
              <a:t>(NO items are allowed to be taken out to the tent area or other areas.)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ja-JP" sz="2400" dirty="0">
              <a:solidFill>
                <a:srgbClr val="FF0000"/>
              </a:solidFill>
              <a:latin typeface="HGPｺﾞｼｯｸE" panose="020B0900000000000000" pitchFamily="50" charset="-128"/>
              <a:ea typeface="HGPｺﾞｼｯｸE" panose="020B09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2400" dirty="0">
                <a:latin typeface="HGPｺﾞｼｯｸE" panose="020B0900000000000000" pitchFamily="50" charset="-128"/>
                <a:ea typeface="HGPｺﾞｼｯｸE" panose="020B0900000000000000" pitchFamily="50" charset="-128"/>
                <a:cs typeface="Times New Roman" panose="02020603050405020304" pitchFamily="18" charset="0"/>
              </a:rPr>
              <a:t>Please note that any violators will be checked again before the start and will be disqualified from the FIS Point Race.</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ja-JP" sz="24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2400" dirty="0">
                <a:latin typeface="HGPｺﾞｼｯｸE" panose="020B0900000000000000" pitchFamily="50" charset="-128"/>
                <a:ea typeface="HGPｺﾞｼｯｸE" panose="020B0900000000000000" pitchFamily="50" charset="-128"/>
                <a:cs typeface="Times New Roman" panose="02020603050405020304" pitchFamily="18" charset="0"/>
              </a:rPr>
              <a:t>There are no restrictions on roller skis for the All-Japan Selection Tournament participants, but we will check for loose screws before the start of the race.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ja-JP" sz="24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ja-JP" sz="2400" b="0" i="0" u="none" strike="noStrike" cap="none" normalizeH="0" baseline="0" dirty="0">
              <a:ln>
                <a:noFill/>
              </a:ln>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endParaRPr kumimoji="1" lang="ja-JP" altLang="en-US"/>
          </a:p>
        </p:txBody>
      </p:sp>
    </p:spTree>
    <p:extLst>
      <p:ext uri="{BB962C8B-B14F-4D97-AF65-F5344CB8AC3E}">
        <p14:creationId xmlns:p14="http://schemas.microsoft.com/office/powerpoint/2010/main" val="3060272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CCDD08B-E476-4183-A709-59C4E8B7697D}"/>
              </a:ext>
            </a:extLst>
          </p:cNvPr>
          <p:cNvSpPr/>
          <p:nvPr/>
        </p:nvSpPr>
        <p:spPr>
          <a:xfrm>
            <a:off x="227528" y="165045"/>
            <a:ext cx="11874320" cy="6001643"/>
          </a:xfrm>
          <a:prstGeom prst="rect">
            <a:avLst/>
          </a:prstGeom>
        </p:spPr>
        <p:txBody>
          <a:bodyPr wrap="square">
            <a:spAutoFit/>
          </a:bodyPr>
          <a:lstStyle/>
          <a:p>
            <a:pPr lvl="0" eaLnBrk="0" fontAlgn="base" hangingPunct="0">
              <a:spcBef>
                <a:spcPct val="0"/>
              </a:spcBef>
              <a:spcAft>
                <a:spcPct val="0"/>
              </a:spcAft>
            </a:pPr>
            <a:r>
              <a:rPr kumimoji="0" lang="ja-JP" altLang="en-US" sz="2400" b="1">
                <a:latin typeface="HGPｺﾞｼｯｸE" panose="020B0900000000000000" pitchFamily="50" charset="-128"/>
                <a:ea typeface="HGPｺﾞｼｯｸE" panose="020B0900000000000000" pitchFamily="50" charset="-128"/>
                <a:cs typeface="Times New Roman" panose="02020603050405020304" pitchFamily="18" charset="0"/>
              </a:rPr>
              <a:t>クラシカル競技のマテリアルチェックに関して</a:t>
            </a:r>
            <a:endParaRPr kumimoji="0" lang="en-US" altLang="ja-JP" sz="2400" b="1"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lvl="0" eaLnBrk="0" fontAlgn="base" hangingPunct="0">
              <a:spcBef>
                <a:spcPct val="0"/>
              </a:spcBef>
              <a:spcAft>
                <a:spcPct val="0"/>
              </a:spcAft>
            </a:pPr>
            <a:endParaRPr kumimoji="0" lang="en-US" altLang="ja-JP" sz="2400" dirty="0">
              <a:solidFill>
                <a:srgbClr val="FF0000"/>
              </a:solidFill>
              <a:latin typeface="HGPｺﾞｼｯｸE" panose="020B0900000000000000" pitchFamily="50" charset="-128"/>
              <a:ea typeface="HGPｺﾞｼｯｸE" panose="020B0900000000000000" pitchFamily="50" charset="-128"/>
              <a:cs typeface="Times New Roman" panose="02020603050405020304" pitchFamily="18" charset="0"/>
            </a:endParaRPr>
          </a:p>
          <a:p>
            <a:pPr lvl="0" eaLnBrk="0" fontAlgn="base" hangingPunct="0">
              <a:spcBef>
                <a:spcPct val="0"/>
              </a:spcBef>
              <a:spcAft>
                <a:spcPct val="0"/>
              </a:spcAft>
            </a:pPr>
            <a:r>
              <a:rPr kumimoji="0" lang="ja-JP" altLang="en-US" sz="2400" dirty="0">
                <a:solidFill>
                  <a:srgbClr val="FF0000"/>
                </a:solidFill>
                <a:latin typeface="HGPｺﾞｼｯｸE" panose="020B0900000000000000" pitchFamily="50" charset="-128"/>
                <a:ea typeface="HGPｺﾞｼｯｸE" panose="020B0900000000000000" pitchFamily="50" charset="-128"/>
                <a:cs typeface="Times New Roman" panose="02020603050405020304" pitchFamily="18" charset="0"/>
              </a:rPr>
              <a:t>・</a:t>
            </a:r>
            <a:r>
              <a:rPr kumimoji="0" lang="ja-JP" altLang="en-US" sz="2400" u="sng" dirty="0">
                <a:solidFill>
                  <a:srgbClr val="FF0000"/>
                </a:solidFill>
                <a:latin typeface="HGPｺﾞｼｯｸE" panose="020B0900000000000000" pitchFamily="50" charset="-128"/>
                <a:ea typeface="HGPｺﾞｼｯｸE" panose="020B0900000000000000" pitchFamily="50" charset="-128"/>
                <a:cs typeface="Times New Roman" panose="02020603050405020304" pitchFamily="18" charset="0"/>
              </a:rPr>
              <a:t>クラシカルローラースキーは</a:t>
            </a:r>
            <a:r>
              <a:rPr kumimoji="0" lang="en-US" altLang="ja-JP" sz="2400" u="sng" dirty="0">
                <a:solidFill>
                  <a:srgbClr val="FF0000"/>
                </a:solidFill>
                <a:latin typeface="HGPｺﾞｼｯｸE" panose="020B0900000000000000" pitchFamily="50" charset="-128"/>
                <a:ea typeface="HGPｺﾞｼｯｸE" panose="020B0900000000000000" pitchFamily="50" charset="-128"/>
                <a:cs typeface="Times New Roman" panose="02020603050405020304" pitchFamily="18" charset="0"/>
              </a:rPr>
              <a:t>14</a:t>
            </a:r>
            <a:r>
              <a:rPr kumimoji="0" lang="ja-JP" altLang="en-US" sz="2400" u="sng" dirty="0">
                <a:solidFill>
                  <a:srgbClr val="FF0000"/>
                </a:solidFill>
                <a:latin typeface="HGPｺﾞｼｯｸE" panose="020B0900000000000000" pitchFamily="50" charset="-128"/>
                <a:ea typeface="HGPｺﾞｼｯｸE" panose="020B0900000000000000" pitchFamily="50" charset="-128"/>
                <a:cs typeface="Times New Roman" panose="02020603050405020304" pitchFamily="18" charset="0"/>
              </a:rPr>
              <a:t>日（フリー受付時）に、フリーローラースキーと</a:t>
            </a:r>
            <a:endParaRPr kumimoji="0" lang="en-US" altLang="ja-JP" sz="2400" u="sng" dirty="0">
              <a:solidFill>
                <a:srgbClr val="FF0000"/>
              </a:solidFill>
              <a:latin typeface="HGPｺﾞｼｯｸE" panose="020B0900000000000000" pitchFamily="50" charset="-128"/>
              <a:ea typeface="HGPｺﾞｼｯｸE" panose="020B0900000000000000" pitchFamily="50" charset="-128"/>
              <a:cs typeface="Times New Roman" panose="02020603050405020304" pitchFamily="18" charset="0"/>
            </a:endParaRPr>
          </a:p>
          <a:p>
            <a:pPr lvl="0" eaLnBrk="0" fontAlgn="base" hangingPunct="0">
              <a:spcBef>
                <a:spcPct val="0"/>
              </a:spcBef>
              <a:spcAft>
                <a:spcPct val="0"/>
              </a:spcAft>
            </a:pPr>
            <a:r>
              <a:rPr kumimoji="0" lang="en-US" altLang="ja-JP" sz="2400" dirty="0">
                <a:solidFill>
                  <a:srgbClr val="FF0000"/>
                </a:solidFill>
                <a:latin typeface="HGPｺﾞｼｯｸE" panose="020B0900000000000000" pitchFamily="50" charset="-128"/>
                <a:ea typeface="HGPｺﾞｼｯｸE" panose="020B0900000000000000" pitchFamily="50" charset="-128"/>
                <a:cs typeface="Times New Roman" panose="02020603050405020304" pitchFamily="18" charset="0"/>
              </a:rPr>
              <a:t>  </a:t>
            </a:r>
            <a:r>
              <a:rPr kumimoji="0" lang="ja-JP" altLang="en-US" sz="2400" u="sng" dirty="0">
                <a:solidFill>
                  <a:srgbClr val="FF0000"/>
                </a:solidFill>
                <a:latin typeface="HGPｺﾞｼｯｸE" panose="020B0900000000000000" pitchFamily="50" charset="-128"/>
                <a:ea typeface="HGPｺﾞｼｯｸE" panose="020B0900000000000000" pitchFamily="50" charset="-128"/>
                <a:cs typeface="Times New Roman" panose="02020603050405020304" pitchFamily="18" charset="0"/>
              </a:rPr>
              <a:t>一緒に係員に預けてください。</a:t>
            </a:r>
            <a:endParaRPr kumimoji="0" lang="ja-JP" altLang="en-US" sz="2400" dirty="0">
              <a:latin typeface="HGPｺﾞｼｯｸE" panose="020B0900000000000000" pitchFamily="50" charset="-128"/>
              <a:ea typeface="HGPｺﾞｼｯｸE" panose="020B0900000000000000" pitchFamily="50" charset="-128"/>
            </a:endParaRPr>
          </a:p>
          <a:p>
            <a:pPr lvl="0" eaLnBrk="0" fontAlgn="base" hangingPunct="0">
              <a:spcBef>
                <a:spcPct val="0"/>
              </a:spcBef>
              <a:spcAft>
                <a:spcPct val="0"/>
              </a:spcAft>
            </a:pPr>
            <a:r>
              <a:rPr kumimoji="0" lang="ja-JP" altLang="en-US" sz="2400" dirty="0">
                <a:latin typeface="HGPｺﾞｼｯｸE" panose="020B0900000000000000" pitchFamily="50" charset="-128"/>
                <a:ea typeface="HGPｺﾞｼｯｸE" panose="020B0900000000000000" pitchFamily="50" charset="-128"/>
                <a:cs typeface="Times New Roman" panose="02020603050405020304" pitchFamily="18" charset="0"/>
              </a:rPr>
              <a:t> </a:t>
            </a:r>
            <a:endParaRPr kumimoji="0" lang="ja-JP" altLang="en-US" sz="2400" dirty="0">
              <a:latin typeface="HGPｺﾞｼｯｸE" panose="020B0900000000000000" pitchFamily="50" charset="-128"/>
              <a:ea typeface="HGPｺﾞｼｯｸE" panose="020B0900000000000000" pitchFamily="50" charset="-128"/>
            </a:endParaRPr>
          </a:p>
          <a:p>
            <a:pPr lvl="0" eaLnBrk="0" fontAlgn="base" hangingPunct="0">
              <a:spcBef>
                <a:spcPct val="0"/>
              </a:spcBef>
              <a:spcAft>
                <a:spcPct val="0"/>
              </a:spcAft>
            </a:pPr>
            <a:r>
              <a:rPr kumimoji="0" lang="ja-JP" altLang="en-US" sz="2400" dirty="0">
                <a:latin typeface="HGPｺﾞｼｯｸE" panose="020B0900000000000000" pitchFamily="50" charset="-128"/>
                <a:ea typeface="HGPｺﾞｼｯｸE" panose="020B0900000000000000" pitchFamily="50" charset="-128"/>
                <a:cs typeface="Times New Roman" panose="02020603050405020304" pitchFamily="18" charset="0"/>
              </a:rPr>
              <a:t>・クラシカルローラースキーチェックを行い、レース当日の</a:t>
            </a:r>
            <a:r>
              <a:rPr kumimoji="0" lang="en-US" altLang="ja-JP" sz="2400" dirty="0">
                <a:latin typeface="HGPｺﾞｼｯｸE" panose="020B0900000000000000" pitchFamily="50" charset="-128"/>
                <a:ea typeface="HGPｺﾞｼｯｸE" panose="020B0900000000000000" pitchFamily="50" charset="-128"/>
                <a:cs typeface="Times New Roman" panose="02020603050405020304" pitchFamily="18" charset="0"/>
              </a:rPr>
              <a:t>15</a:t>
            </a:r>
            <a:r>
              <a:rPr kumimoji="0" lang="ja-JP" altLang="en-US" sz="2400" dirty="0">
                <a:latin typeface="HGPｺﾞｼｯｸE" panose="020B0900000000000000" pitchFamily="50" charset="-128"/>
                <a:ea typeface="HGPｺﾞｼｯｸE" panose="020B0900000000000000" pitchFamily="50" charset="-128"/>
                <a:cs typeface="Times New Roman" panose="02020603050405020304" pitchFamily="18" charset="0"/>
              </a:rPr>
              <a:t>日まで本部で保管</a:t>
            </a:r>
            <a:endParaRPr kumimoji="0" lang="en-US" altLang="ja-JP" sz="24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lvl="0" eaLnBrk="0" fontAlgn="base" hangingPunct="0">
              <a:spcBef>
                <a:spcPct val="0"/>
              </a:spcBef>
              <a:spcAft>
                <a:spcPct val="0"/>
              </a:spcAft>
            </a:pPr>
            <a:r>
              <a:rPr kumimoji="0" lang="ja-JP" altLang="en-US" sz="2400" dirty="0">
                <a:latin typeface="HGPｺﾞｼｯｸE" panose="020B0900000000000000" pitchFamily="50" charset="-128"/>
                <a:ea typeface="HGPｺﾞｼｯｸE" panose="020B0900000000000000" pitchFamily="50" charset="-128"/>
                <a:cs typeface="Times New Roman" panose="02020603050405020304" pitchFamily="18" charset="0"/>
              </a:rPr>
              <a:t>　させて頂きます。</a:t>
            </a:r>
            <a:endParaRPr kumimoji="0" lang="ja-JP" altLang="en-US" sz="2400" dirty="0">
              <a:latin typeface="HGPｺﾞｼｯｸE" panose="020B0900000000000000" pitchFamily="50" charset="-128"/>
              <a:ea typeface="HGPｺﾞｼｯｸE" panose="020B0900000000000000" pitchFamily="50" charset="-128"/>
            </a:endParaRPr>
          </a:p>
          <a:p>
            <a:pPr lvl="0" eaLnBrk="0" fontAlgn="base" hangingPunct="0">
              <a:spcBef>
                <a:spcPct val="0"/>
              </a:spcBef>
              <a:spcAft>
                <a:spcPct val="0"/>
              </a:spcAft>
            </a:pPr>
            <a:r>
              <a:rPr kumimoji="0" lang="ja-JP" altLang="en-US" sz="2400" dirty="0">
                <a:latin typeface="HGPｺﾞｼｯｸE" panose="020B0900000000000000" pitchFamily="50" charset="-128"/>
                <a:ea typeface="HGPｺﾞｼｯｸE" panose="020B0900000000000000" pitchFamily="50" charset="-128"/>
                <a:cs typeface="Times New Roman" panose="02020603050405020304" pitchFamily="18" charset="0"/>
              </a:rPr>
              <a:t> </a:t>
            </a:r>
            <a:endParaRPr kumimoji="0" lang="ja-JP" altLang="en-US" sz="2400" dirty="0">
              <a:latin typeface="HGPｺﾞｼｯｸE" panose="020B0900000000000000" pitchFamily="50" charset="-128"/>
              <a:ea typeface="HGPｺﾞｼｯｸE" panose="020B0900000000000000" pitchFamily="50" charset="-128"/>
            </a:endParaRPr>
          </a:p>
          <a:p>
            <a:pPr lvl="0" eaLnBrk="0" fontAlgn="base" hangingPunct="0">
              <a:spcBef>
                <a:spcPct val="0"/>
              </a:spcBef>
              <a:spcAft>
                <a:spcPct val="0"/>
              </a:spcAft>
            </a:pPr>
            <a:r>
              <a:rPr kumimoji="0" lang="ja-JP" altLang="en-US" sz="2400" dirty="0">
                <a:latin typeface="HGPｺﾞｼｯｸE" panose="020B0900000000000000" pitchFamily="50" charset="-128"/>
                <a:ea typeface="HGPｺﾞｼｯｸE" panose="020B0900000000000000" pitchFamily="50" charset="-128"/>
                <a:cs typeface="Times New Roman" panose="02020603050405020304" pitchFamily="18" charset="0"/>
              </a:rPr>
              <a:t>・</a:t>
            </a:r>
            <a:r>
              <a:rPr kumimoji="0" lang="en-US" altLang="ja-JP" sz="2400" dirty="0">
                <a:latin typeface="HGPｺﾞｼｯｸE" panose="020B0900000000000000" pitchFamily="50" charset="-128"/>
                <a:ea typeface="HGPｺﾞｼｯｸE" panose="020B0900000000000000" pitchFamily="50" charset="-128"/>
                <a:cs typeface="Times New Roman" panose="02020603050405020304" pitchFamily="18" charset="0"/>
              </a:rPr>
              <a:t>15</a:t>
            </a:r>
            <a:r>
              <a:rPr kumimoji="0" lang="ja-JP" altLang="en-US" sz="2400" dirty="0">
                <a:latin typeface="HGPｺﾞｼｯｸE" panose="020B0900000000000000" pitchFamily="50" charset="-128"/>
                <a:ea typeface="HGPｺﾞｼｯｸE" panose="020B0900000000000000" pitchFamily="50" charset="-128"/>
                <a:cs typeface="Times New Roman" panose="02020603050405020304" pitchFamily="18" charset="0"/>
              </a:rPr>
              <a:t>日ＡＭ</a:t>
            </a:r>
            <a:r>
              <a:rPr kumimoji="0" lang="en-US" altLang="ja-JP" sz="2400" dirty="0">
                <a:latin typeface="HGPｺﾞｼｯｸE" panose="020B0900000000000000" pitchFamily="50" charset="-128"/>
                <a:ea typeface="HGPｺﾞｼｯｸE" panose="020B0900000000000000" pitchFamily="50" charset="-128"/>
                <a:cs typeface="Times New Roman" panose="02020603050405020304" pitchFamily="18" charset="0"/>
              </a:rPr>
              <a:t>8:00</a:t>
            </a:r>
            <a:r>
              <a:rPr kumimoji="0" lang="ja-JP" altLang="en-US" sz="2400" dirty="0">
                <a:latin typeface="HGPｺﾞｼｯｸE" panose="020B0900000000000000" pitchFamily="50" charset="-128"/>
                <a:ea typeface="HGPｺﾞｼｯｸE" panose="020B0900000000000000" pitchFamily="50" charset="-128"/>
                <a:cs typeface="Times New Roman" panose="02020603050405020304" pitchFamily="18" charset="0"/>
              </a:rPr>
              <a:t>迄に係員がチェックエリアに運び入れます。</a:t>
            </a:r>
            <a:endParaRPr kumimoji="0" lang="ja-JP" altLang="en-US" sz="2400" dirty="0">
              <a:latin typeface="HGPｺﾞｼｯｸE" panose="020B0900000000000000" pitchFamily="50" charset="-128"/>
              <a:ea typeface="HGPｺﾞｼｯｸE" panose="020B0900000000000000" pitchFamily="50" charset="-128"/>
            </a:endParaRPr>
          </a:p>
          <a:p>
            <a:pPr lvl="0" eaLnBrk="0" fontAlgn="base" hangingPunct="0">
              <a:spcBef>
                <a:spcPct val="0"/>
              </a:spcBef>
              <a:spcAft>
                <a:spcPct val="0"/>
              </a:spcAft>
            </a:pPr>
            <a:r>
              <a:rPr kumimoji="0" lang="ja-JP" altLang="en-US" sz="2400" dirty="0">
                <a:latin typeface="HGPｺﾞｼｯｸE" panose="020B0900000000000000" pitchFamily="50" charset="-128"/>
                <a:ea typeface="HGPｺﾞｼｯｸE" panose="020B0900000000000000" pitchFamily="50" charset="-128"/>
                <a:cs typeface="Times New Roman" panose="02020603050405020304" pitchFamily="18" charset="0"/>
              </a:rPr>
              <a:t> </a:t>
            </a:r>
            <a:endParaRPr kumimoji="0" lang="ja-JP" altLang="en-US" sz="2400" dirty="0">
              <a:latin typeface="HGPｺﾞｼｯｸE" panose="020B0900000000000000" pitchFamily="50" charset="-128"/>
              <a:ea typeface="HGPｺﾞｼｯｸE" panose="020B0900000000000000" pitchFamily="50" charset="-128"/>
            </a:endParaRPr>
          </a:p>
          <a:p>
            <a:pPr lvl="0" eaLnBrk="0" fontAlgn="base" hangingPunct="0">
              <a:spcBef>
                <a:spcPct val="0"/>
              </a:spcBef>
              <a:spcAft>
                <a:spcPct val="0"/>
              </a:spcAft>
            </a:pPr>
            <a:r>
              <a:rPr kumimoji="0" lang="ja-JP" altLang="en-US" sz="2400" dirty="0">
                <a:latin typeface="HGPｺﾞｼｯｸE" panose="020B0900000000000000" pitchFamily="50" charset="-128"/>
                <a:ea typeface="HGPｺﾞｼｯｸE" panose="020B0900000000000000" pitchFamily="50" charset="-128"/>
                <a:cs typeface="Times New Roman" panose="02020603050405020304" pitchFamily="18" charset="0"/>
              </a:rPr>
              <a:t>・マテリアルチェック終了後アップでの使用は可能ですがアップ終了後はチェック</a:t>
            </a:r>
            <a:endParaRPr kumimoji="0" lang="ja-JP" altLang="en-US" sz="2400" dirty="0">
              <a:latin typeface="HGPｺﾞｼｯｸE" panose="020B0900000000000000" pitchFamily="50" charset="-128"/>
              <a:ea typeface="HGPｺﾞｼｯｸE" panose="020B0900000000000000" pitchFamily="50" charset="-128"/>
            </a:endParaRPr>
          </a:p>
          <a:p>
            <a:pPr lvl="0" eaLnBrk="0" fontAlgn="base" hangingPunct="0">
              <a:spcBef>
                <a:spcPct val="0"/>
              </a:spcBef>
              <a:spcAft>
                <a:spcPct val="0"/>
              </a:spcAft>
            </a:pPr>
            <a:r>
              <a:rPr kumimoji="0" lang="ja-JP" altLang="en-US" sz="2400" dirty="0">
                <a:latin typeface="HGPｺﾞｼｯｸE" panose="020B0900000000000000" pitchFamily="50" charset="-128"/>
                <a:ea typeface="HGPｺﾞｼｯｸE" panose="020B0900000000000000" pitchFamily="50" charset="-128"/>
                <a:cs typeface="Times New Roman" panose="02020603050405020304" pitchFamily="18" charset="0"/>
              </a:rPr>
              <a:t>　エリアに必ず戻して頂きます。</a:t>
            </a:r>
            <a:r>
              <a:rPr kumimoji="0" lang="ja-JP" altLang="en-US" sz="2400" dirty="0">
                <a:solidFill>
                  <a:srgbClr val="FF0000"/>
                </a:solidFill>
                <a:latin typeface="HGPｺﾞｼｯｸE" panose="020B0900000000000000" pitchFamily="50" charset="-128"/>
                <a:ea typeface="HGPｺﾞｼｯｸE" panose="020B0900000000000000" pitchFamily="50" charset="-128"/>
                <a:cs typeface="Times New Roman" panose="02020603050405020304" pitchFamily="18" charset="0"/>
              </a:rPr>
              <a:t>（テントエリア等への持ち出しは厳禁とします）</a:t>
            </a:r>
            <a:endParaRPr kumimoji="0" lang="ja-JP" altLang="en-US" sz="2400" dirty="0">
              <a:latin typeface="HGPｺﾞｼｯｸE" panose="020B0900000000000000" pitchFamily="50" charset="-128"/>
              <a:ea typeface="HGPｺﾞｼｯｸE" panose="020B0900000000000000" pitchFamily="50" charset="-128"/>
            </a:endParaRPr>
          </a:p>
          <a:p>
            <a:pPr lvl="0" eaLnBrk="0" fontAlgn="base" hangingPunct="0">
              <a:spcBef>
                <a:spcPct val="0"/>
              </a:spcBef>
              <a:spcAft>
                <a:spcPct val="0"/>
              </a:spcAft>
            </a:pPr>
            <a:r>
              <a:rPr kumimoji="0" lang="ja-JP" altLang="en-US" sz="2400" dirty="0">
                <a:solidFill>
                  <a:srgbClr val="FF0000"/>
                </a:solidFill>
                <a:latin typeface="HGPｺﾞｼｯｸE" panose="020B0900000000000000" pitchFamily="50" charset="-128"/>
                <a:ea typeface="HGPｺﾞｼｯｸE" panose="020B0900000000000000" pitchFamily="50" charset="-128"/>
                <a:cs typeface="Times New Roman" panose="02020603050405020304" pitchFamily="18" charset="0"/>
              </a:rPr>
              <a:t> </a:t>
            </a:r>
            <a:endParaRPr kumimoji="0" lang="ja-JP" altLang="en-US" sz="2400" dirty="0">
              <a:latin typeface="HGPｺﾞｼｯｸE" panose="020B0900000000000000" pitchFamily="50" charset="-128"/>
              <a:ea typeface="HGPｺﾞｼｯｸE" panose="020B0900000000000000" pitchFamily="50" charset="-128"/>
            </a:endParaRPr>
          </a:p>
          <a:p>
            <a:pPr lvl="0" eaLnBrk="0" fontAlgn="base" hangingPunct="0">
              <a:spcBef>
                <a:spcPct val="0"/>
              </a:spcBef>
              <a:spcAft>
                <a:spcPct val="0"/>
              </a:spcAft>
            </a:pPr>
            <a:r>
              <a:rPr kumimoji="0" lang="ja-JP" altLang="en-US" sz="2400" dirty="0">
                <a:latin typeface="HGPｺﾞｼｯｸE" panose="020B0900000000000000" pitchFamily="50" charset="-128"/>
                <a:ea typeface="HGPｺﾞｼｯｸE" panose="020B0900000000000000" pitchFamily="50" charset="-128"/>
                <a:cs typeface="Times New Roman" panose="02020603050405020304" pitchFamily="18" charset="0"/>
              </a:rPr>
              <a:t>・スタート前に再度チェックをさせて頂き、違反者があった場合</a:t>
            </a:r>
            <a:r>
              <a:rPr kumimoji="0" lang="en-US" altLang="ja-JP" sz="2400" dirty="0">
                <a:latin typeface="HGPｺﾞｼｯｸE" panose="020B0900000000000000" pitchFamily="50" charset="-128"/>
                <a:ea typeface="HGPｺﾞｼｯｸE" panose="020B0900000000000000" pitchFamily="50" charset="-128"/>
                <a:cs typeface="Times New Roman" panose="02020603050405020304" pitchFamily="18" charset="0"/>
              </a:rPr>
              <a:t>FIS</a:t>
            </a:r>
            <a:r>
              <a:rPr kumimoji="0" lang="ja-JP" altLang="en-US" sz="2400" dirty="0">
                <a:latin typeface="HGPｺﾞｼｯｸE" panose="020B0900000000000000" pitchFamily="50" charset="-128"/>
                <a:ea typeface="HGPｺﾞｼｯｸE" panose="020B0900000000000000" pitchFamily="50" charset="-128"/>
                <a:cs typeface="Times New Roman" panose="02020603050405020304" pitchFamily="18" charset="0"/>
              </a:rPr>
              <a:t>ポントレース</a:t>
            </a:r>
            <a:endParaRPr kumimoji="0" lang="ja-JP" altLang="en-US" sz="2400" dirty="0">
              <a:latin typeface="HGPｺﾞｼｯｸE" panose="020B0900000000000000" pitchFamily="50" charset="-128"/>
              <a:ea typeface="HGPｺﾞｼｯｸE" panose="020B0900000000000000" pitchFamily="50" charset="-128"/>
            </a:endParaRPr>
          </a:p>
          <a:p>
            <a:pPr lvl="0" eaLnBrk="0" fontAlgn="base" hangingPunct="0">
              <a:spcBef>
                <a:spcPct val="0"/>
              </a:spcBef>
              <a:spcAft>
                <a:spcPct val="0"/>
              </a:spcAft>
            </a:pPr>
            <a:r>
              <a:rPr kumimoji="0" lang="ja-JP" altLang="en-US" sz="2400" dirty="0">
                <a:latin typeface="HGPｺﾞｼｯｸE" panose="020B0900000000000000" pitchFamily="50" charset="-128"/>
                <a:ea typeface="HGPｺﾞｼｯｸE" panose="020B0900000000000000" pitchFamily="50" charset="-128"/>
                <a:cs typeface="Times New Roman" panose="02020603050405020304" pitchFamily="18" charset="0"/>
              </a:rPr>
              <a:t>　出場資格が無くなりますのでご注意ください。</a:t>
            </a:r>
            <a:endParaRPr kumimoji="0" lang="ja-JP" altLang="en-US" sz="2400" dirty="0">
              <a:latin typeface="HGPｺﾞｼｯｸE" panose="020B0900000000000000" pitchFamily="50" charset="-128"/>
              <a:ea typeface="HGPｺﾞｼｯｸE" panose="020B0900000000000000" pitchFamily="50" charset="-128"/>
            </a:endParaRPr>
          </a:p>
          <a:p>
            <a:pPr lvl="0" eaLnBrk="0" fontAlgn="base" hangingPunct="0">
              <a:spcBef>
                <a:spcPct val="0"/>
              </a:spcBef>
              <a:spcAft>
                <a:spcPct val="0"/>
              </a:spcAft>
            </a:pPr>
            <a:r>
              <a:rPr kumimoji="0" lang="ja-JP" altLang="en-US" sz="24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kumimoji="0" lang="ja-JP" altLang="en-US" sz="2400" dirty="0"/>
          </a:p>
        </p:txBody>
      </p:sp>
    </p:spTree>
    <p:extLst>
      <p:ext uri="{BB962C8B-B14F-4D97-AF65-F5344CB8AC3E}">
        <p14:creationId xmlns:p14="http://schemas.microsoft.com/office/powerpoint/2010/main" val="1102235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FA60A32-17CC-7FD2-6DF7-5201C22DCAD7}"/>
              </a:ext>
            </a:extLst>
          </p:cNvPr>
          <p:cNvSpPr txBox="1"/>
          <p:nvPr/>
        </p:nvSpPr>
        <p:spPr>
          <a:xfrm>
            <a:off x="468923" y="480646"/>
            <a:ext cx="10140462" cy="646331"/>
          </a:xfrm>
          <a:prstGeom prst="rect">
            <a:avLst/>
          </a:prstGeom>
          <a:noFill/>
        </p:spPr>
        <p:txBody>
          <a:bodyPr wrap="square" rtlCol="0">
            <a:spAutoFit/>
          </a:bodyPr>
          <a:lstStyle/>
          <a:p>
            <a:r>
              <a:rPr kumimoji="1" lang="en-US" altLang="ja-JP" sz="3600" b="1" dirty="0">
                <a:latin typeface="HGPGothicE" panose="020B0900000000000000" pitchFamily="34" charset="-128"/>
                <a:ea typeface="HGPGothicE" panose="020B0900000000000000" pitchFamily="34" charset="-128"/>
              </a:rPr>
              <a:t>About Material Check for Classic Roller Skis</a:t>
            </a:r>
            <a:endParaRPr kumimoji="1" lang="ja-JP" altLang="en-US" sz="3600" b="1">
              <a:latin typeface="HGPGothicE" panose="020B0900000000000000" pitchFamily="34" charset="-128"/>
              <a:ea typeface="HGPGothicE" panose="020B0900000000000000" pitchFamily="34" charset="-128"/>
            </a:endParaRPr>
          </a:p>
        </p:txBody>
      </p:sp>
      <p:sp>
        <p:nvSpPr>
          <p:cNvPr id="4" name="テキスト ボックス 3">
            <a:extLst>
              <a:ext uri="{FF2B5EF4-FFF2-40B4-BE49-F238E27FC236}">
                <a16:creationId xmlns:a16="http://schemas.microsoft.com/office/drawing/2014/main" id="{FAD04B9B-F318-0224-03D4-6BDB57C2C5C3}"/>
              </a:ext>
            </a:extLst>
          </p:cNvPr>
          <p:cNvSpPr txBox="1"/>
          <p:nvPr/>
        </p:nvSpPr>
        <p:spPr>
          <a:xfrm>
            <a:off x="468923" y="1371600"/>
            <a:ext cx="11195539" cy="6832640"/>
          </a:xfrm>
          <a:prstGeom prst="rect">
            <a:avLst/>
          </a:prstGeom>
          <a:noFill/>
        </p:spPr>
        <p:txBody>
          <a:bodyPr wrap="square" rtlCol="0">
            <a:spAutoFit/>
          </a:bodyPr>
          <a:lstStyle/>
          <a:p>
            <a:pPr marL="285750" indent="-285750">
              <a:buFont typeface="Arial" panose="020B0604020202020204" pitchFamily="34" charset="0"/>
              <a:buChar char="•"/>
            </a:pPr>
            <a:r>
              <a:rPr kumimoji="1" lang="es-ES" altLang="ja-JP" sz="2400" b="1" u="sng" dirty="0" err="1">
                <a:solidFill>
                  <a:srgbClr val="FF0000"/>
                </a:solidFill>
                <a:latin typeface="HGPGothicE" panose="020B0900000000000000" pitchFamily="34" charset="-128"/>
                <a:ea typeface="HGPGothicE" panose="020B0900000000000000" pitchFamily="34" charset="-128"/>
              </a:rPr>
              <a:t>Please</a:t>
            </a:r>
            <a:r>
              <a:rPr kumimoji="1" lang="es-ES" altLang="ja-JP" sz="2400" b="1" u="sng" dirty="0">
                <a:solidFill>
                  <a:srgbClr val="FF0000"/>
                </a:solidFill>
                <a:latin typeface="HGPGothicE" panose="020B0900000000000000" pitchFamily="34" charset="-128"/>
                <a:ea typeface="HGPGothicE" panose="020B0900000000000000" pitchFamily="34" charset="-128"/>
              </a:rPr>
              <a:t> </a:t>
            </a:r>
            <a:r>
              <a:rPr kumimoji="1" lang="es-ES" altLang="ja-JP" sz="2400" b="1" u="sng" dirty="0" err="1">
                <a:solidFill>
                  <a:srgbClr val="FF0000"/>
                </a:solidFill>
                <a:latin typeface="HGPGothicE" panose="020B0900000000000000" pitchFamily="34" charset="-128"/>
                <a:ea typeface="HGPGothicE" panose="020B0900000000000000" pitchFamily="34" charset="-128"/>
              </a:rPr>
              <a:t>leave</a:t>
            </a:r>
            <a:r>
              <a:rPr kumimoji="1" lang="es-ES" altLang="ja-JP" sz="2400" b="1" u="sng" dirty="0">
                <a:solidFill>
                  <a:srgbClr val="FF0000"/>
                </a:solidFill>
                <a:latin typeface="HGPGothicE" panose="020B0900000000000000" pitchFamily="34" charset="-128"/>
                <a:ea typeface="HGPGothicE" panose="020B0900000000000000" pitchFamily="34" charset="-128"/>
              </a:rPr>
              <a:t> </a:t>
            </a:r>
            <a:r>
              <a:rPr kumimoji="1" lang="es-ES" altLang="ja-JP" sz="2400" b="1" u="sng" dirty="0" err="1">
                <a:solidFill>
                  <a:srgbClr val="FF0000"/>
                </a:solidFill>
                <a:latin typeface="HGPGothicE" panose="020B0900000000000000" pitchFamily="34" charset="-128"/>
                <a:ea typeface="HGPGothicE" panose="020B0900000000000000" pitchFamily="34" charset="-128"/>
              </a:rPr>
              <a:t>your</a:t>
            </a:r>
            <a:r>
              <a:rPr kumimoji="1" lang="es-ES" altLang="ja-JP" sz="2400" b="1" u="sng" dirty="0">
                <a:solidFill>
                  <a:srgbClr val="FF0000"/>
                </a:solidFill>
                <a:latin typeface="HGPGothicE" panose="020B0900000000000000" pitchFamily="34" charset="-128"/>
                <a:ea typeface="HGPGothicE" panose="020B0900000000000000" pitchFamily="34" charset="-128"/>
              </a:rPr>
              <a:t> </a:t>
            </a:r>
            <a:r>
              <a:rPr kumimoji="1" lang="es-ES" altLang="ja-JP" sz="2400" b="1" u="sng" dirty="0" err="1">
                <a:solidFill>
                  <a:srgbClr val="FF0000"/>
                </a:solidFill>
                <a:latin typeface="HGPGothicE" panose="020B0900000000000000" pitchFamily="34" charset="-128"/>
                <a:ea typeface="HGPGothicE" panose="020B0900000000000000" pitchFamily="34" charset="-128"/>
              </a:rPr>
              <a:t>classic</a:t>
            </a:r>
            <a:r>
              <a:rPr kumimoji="1" lang="es-ES" altLang="ja-JP" sz="2400" b="1" u="sng" dirty="0">
                <a:solidFill>
                  <a:srgbClr val="FF0000"/>
                </a:solidFill>
                <a:latin typeface="HGPGothicE" panose="020B0900000000000000" pitchFamily="34" charset="-128"/>
                <a:ea typeface="HGPGothicE" panose="020B0900000000000000" pitchFamily="34" charset="-128"/>
              </a:rPr>
              <a:t> </a:t>
            </a:r>
            <a:r>
              <a:rPr kumimoji="1" lang="es-ES" altLang="ja-JP" sz="2400" b="1" u="sng" dirty="0" err="1">
                <a:solidFill>
                  <a:srgbClr val="FF0000"/>
                </a:solidFill>
                <a:latin typeface="HGPGothicE" panose="020B0900000000000000" pitchFamily="34" charset="-128"/>
                <a:ea typeface="HGPGothicE" panose="020B0900000000000000" pitchFamily="34" charset="-128"/>
              </a:rPr>
              <a:t>roller</a:t>
            </a:r>
            <a:r>
              <a:rPr kumimoji="1" lang="es-ES" altLang="ja-JP" sz="2400" b="1" u="sng" dirty="0">
                <a:solidFill>
                  <a:srgbClr val="FF0000"/>
                </a:solidFill>
                <a:latin typeface="HGPGothicE" panose="020B0900000000000000" pitchFamily="34" charset="-128"/>
                <a:ea typeface="HGPGothicE" panose="020B0900000000000000" pitchFamily="34" charset="-128"/>
              </a:rPr>
              <a:t> </a:t>
            </a:r>
            <a:r>
              <a:rPr kumimoji="1" lang="es-ES" altLang="ja-JP" sz="2400" b="1" u="sng" dirty="0" err="1">
                <a:solidFill>
                  <a:srgbClr val="FF0000"/>
                </a:solidFill>
                <a:latin typeface="HGPGothicE" panose="020B0900000000000000" pitchFamily="34" charset="-128"/>
                <a:ea typeface="HGPGothicE" panose="020B0900000000000000" pitchFamily="34" charset="-128"/>
              </a:rPr>
              <a:t>skis</a:t>
            </a:r>
            <a:r>
              <a:rPr kumimoji="1" lang="es-ES" altLang="ja-JP" sz="2400" b="1" u="sng" dirty="0">
                <a:solidFill>
                  <a:srgbClr val="FF0000"/>
                </a:solidFill>
                <a:latin typeface="HGPGothicE" panose="020B0900000000000000" pitchFamily="34" charset="-128"/>
                <a:ea typeface="HGPGothicE" panose="020B0900000000000000" pitchFamily="34" charset="-128"/>
              </a:rPr>
              <a:t> </a:t>
            </a:r>
            <a:r>
              <a:rPr kumimoji="1" lang="es-ES" altLang="ja-JP" sz="2400" b="1" u="sng" dirty="0" err="1">
                <a:solidFill>
                  <a:srgbClr val="FF0000"/>
                </a:solidFill>
                <a:latin typeface="HGPGothicE" panose="020B0900000000000000" pitchFamily="34" charset="-128"/>
                <a:ea typeface="HGPGothicE" panose="020B0900000000000000" pitchFamily="34" charset="-128"/>
              </a:rPr>
              <a:t>with</a:t>
            </a:r>
            <a:r>
              <a:rPr kumimoji="1" lang="es-ES" altLang="ja-JP" sz="2400" b="1" u="sng" dirty="0">
                <a:solidFill>
                  <a:srgbClr val="FF0000"/>
                </a:solidFill>
                <a:latin typeface="HGPGothicE" panose="020B0900000000000000" pitchFamily="34" charset="-128"/>
                <a:ea typeface="HGPGothicE" panose="020B0900000000000000" pitchFamily="34" charset="-128"/>
              </a:rPr>
              <a:t> </a:t>
            </a:r>
            <a:r>
              <a:rPr kumimoji="1" lang="es-ES" altLang="ja-JP" sz="2400" b="1" u="sng" dirty="0" err="1">
                <a:solidFill>
                  <a:srgbClr val="FF0000"/>
                </a:solidFill>
                <a:latin typeface="HGPGothicE" panose="020B0900000000000000" pitchFamily="34" charset="-128"/>
                <a:ea typeface="HGPGothicE" panose="020B0900000000000000" pitchFamily="34" charset="-128"/>
              </a:rPr>
              <a:t>the</a:t>
            </a:r>
            <a:r>
              <a:rPr kumimoji="1" lang="es-ES" altLang="ja-JP" sz="2400" b="1" u="sng" dirty="0">
                <a:solidFill>
                  <a:srgbClr val="FF0000"/>
                </a:solidFill>
                <a:latin typeface="HGPGothicE" panose="020B0900000000000000" pitchFamily="34" charset="-128"/>
                <a:ea typeface="HGPGothicE" panose="020B0900000000000000" pitchFamily="34" charset="-128"/>
              </a:rPr>
              <a:t> </a:t>
            </a:r>
            <a:r>
              <a:rPr kumimoji="1" lang="es-ES" altLang="ja-JP" sz="2400" b="1" u="sng" dirty="0" err="1">
                <a:solidFill>
                  <a:srgbClr val="FF0000"/>
                </a:solidFill>
                <a:latin typeface="HGPGothicE" panose="020B0900000000000000" pitchFamily="34" charset="-128"/>
                <a:ea typeface="HGPGothicE" panose="020B0900000000000000" pitchFamily="34" charset="-128"/>
              </a:rPr>
              <a:t>attendant</a:t>
            </a:r>
            <a:r>
              <a:rPr kumimoji="1" lang="es-ES" altLang="ja-JP" sz="2400" b="1" u="sng" dirty="0">
                <a:solidFill>
                  <a:srgbClr val="FF0000"/>
                </a:solidFill>
                <a:latin typeface="HGPGothicE" panose="020B0900000000000000" pitchFamily="34" charset="-128"/>
                <a:ea typeface="HGPGothicE" panose="020B0900000000000000" pitchFamily="34" charset="-128"/>
              </a:rPr>
              <a:t> </a:t>
            </a:r>
            <a:r>
              <a:rPr kumimoji="1" lang="es-ES" altLang="ja-JP" sz="2400" b="1" u="sng" dirty="0" err="1">
                <a:solidFill>
                  <a:srgbClr val="FF0000"/>
                </a:solidFill>
                <a:latin typeface="HGPGothicE" panose="020B0900000000000000" pitchFamily="34" charset="-128"/>
                <a:ea typeface="HGPGothicE" panose="020B0900000000000000" pitchFamily="34" charset="-128"/>
              </a:rPr>
              <a:t>on</a:t>
            </a:r>
            <a:r>
              <a:rPr kumimoji="1" lang="es-ES" altLang="ja-JP" sz="2400" b="1" u="sng" dirty="0">
                <a:solidFill>
                  <a:srgbClr val="FF0000"/>
                </a:solidFill>
                <a:latin typeface="HGPGothicE" panose="020B0900000000000000" pitchFamily="34" charset="-128"/>
                <a:ea typeface="HGPGothicE" panose="020B0900000000000000" pitchFamily="34" charset="-128"/>
              </a:rPr>
              <a:t> </a:t>
            </a:r>
            <a:r>
              <a:rPr kumimoji="1" lang="es-ES" altLang="ja-JP" sz="2400" b="1" u="sng" dirty="0" err="1">
                <a:solidFill>
                  <a:srgbClr val="FF0000"/>
                </a:solidFill>
                <a:latin typeface="HGPGothicE" panose="020B0900000000000000" pitchFamily="34" charset="-128"/>
                <a:ea typeface="HGPGothicE" panose="020B0900000000000000" pitchFamily="34" charset="-128"/>
              </a:rPr>
              <a:t>the</a:t>
            </a:r>
            <a:r>
              <a:rPr kumimoji="1" lang="es-ES" altLang="ja-JP" sz="2400" b="1" u="sng" dirty="0">
                <a:solidFill>
                  <a:srgbClr val="FF0000"/>
                </a:solidFill>
                <a:latin typeface="HGPGothicE" panose="020B0900000000000000" pitchFamily="34" charset="-128"/>
                <a:ea typeface="HGPGothicE" panose="020B0900000000000000" pitchFamily="34" charset="-128"/>
              </a:rPr>
              <a:t> 14th (as </a:t>
            </a:r>
            <a:r>
              <a:rPr kumimoji="1" lang="es-ES" altLang="ja-JP" sz="2400" b="1" u="sng" dirty="0" err="1">
                <a:solidFill>
                  <a:srgbClr val="FF0000"/>
                </a:solidFill>
                <a:latin typeface="HGPGothicE" panose="020B0900000000000000" pitchFamily="34" charset="-128"/>
                <a:ea typeface="HGPGothicE" panose="020B0900000000000000" pitchFamily="34" charset="-128"/>
              </a:rPr>
              <a:t>same</a:t>
            </a:r>
            <a:r>
              <a:rPr kumimoji="1" lang="es-ES" altLang="ja-JP" sz="2400" b="1" u="sng" dirty="0">
                <a:solidFill>
                  <a:srgbClr val="FF0000"/>
                </a:solidFill>
                <a:latin typeface="HGPGothicE" panose="020B0900000000000000" pitchFamily="34" charset="-128"/>
                <a:ea typeface="HGPGothicE" panose="020B0900000000000000" pitchFamily="34" charset="-128"/>
              </a:rPr>
              <a:t> as </a:t>
            </a:r>
            <a:r>
              <a:rPr kumimoji="1" lang="es-ES" altLang="ja-JP" sz="2400" b="1" u="sng" dirty="0" err="1">
                <a:solidFill>
                  <a:srgbClr val="FF0000"/>
                </a:solidFill>
                <a:latin typeface="HGPGothicE" panose="020B0900000000000000" pitchFamily="34" charset="-128"/>
                <a:ea typeface="HGPGothicE" panose="020B0900000000000000" pitchFamily="34" charset="-128"/>
              </a:rPr>
              <a:t>freestyle</a:t>
            </a:r>
            <a:r>
              <a:rPr kumimoji="1" lang="es-ES" altLang="ja-JP" sz="2400" b="1" u="sng" dirty="0">
                <a:solidFill>
                  <a:srgbClr val="FF0000"/>
                </a:solidFill>
                <a:latin typeface="HGPGothicE" panose="020B0900000000000000" pitchFamily="34" charset="-128"/>
                <a:ea typeface="HGPGothicE" panose="020B0900000000000000" pitchFamily="34" charset="-128"/>
              </a:rPr>
              <a:t> </a:t>
            </a:r>
            <a:r>
              <a:rPr kumimoji="1" lang="es-ES" altLang="ja-JP" sz="2400" b="1" u="sng" dirty="0" err="1">
                <a:solidFill>
                  <a:srgbClr val="FF0000"/>
                </a:solidFill>
                <a:latin typeface="HGPGothicE" panose="020B0900000000000000" pitchFamily="34" charset="-128"/>
                <a:ea typeface="HGPGothicE" panose="020B0900000000000000" pitchFamily="34" charset="-128"/>
              </a:rPr>
              <a:t>technique</a:t>
            </a:r>
            <a:r>
              <a:rPr kumimoji="1" lang="es-ES" altLang="ja-JP" sz="2400" b="1" u="sng" dirty="0">
                <a:solidFill>
                  <a:srgbClr val="FF0000"/>
                </a:solidFill>
                <a:latin typeface="HGPGothicE" panose="020B0900000000000000" pitchFamily="34" charset="-128"/>
                <a:ea typeface="HGPGothicE" panose="020B0900000000000000" pitchFamily="34" charset="-128"/>
              </a:rPr>
              <a:t> </a:t>
            </a:r>
            <a:r>
              <a:rPr kumimoji="1" lang="es-ES" altLang="ja-JP" sz="2400" b="1" u="sng" dirty="0" err="1">
                <a:solidFill>
                  <a:srgbClr val="FF0000"/>
                </a:solidFill>
                <a:latin typeface="HGPGothicE" panose="020B0900000000000000" pitchFamily="34" charset="-128"/>
                <a:ea typeface="HGPGothicE" panose="020B0900000000000000" pitchFamily="34" charset="-128"/>
              </a:rPr>
              <a:t>registration</a:t>
            </a:r>
            <a:r>
              <a:rPr kumimoji="1" lang="es-ES" altLang="ja-JP" sz="2400" b="1" u="sng" dirty="0">
                <a:solidFill>
                  <a:srgbClr val="FF0000"/>
                </a:solidFill>
                <a:latin typeface="HGPGothicE" panose="020B0900000000000000" pitchFamily="34" charset="-128"/>
                <a:ea typeface="HGPGothicE" panose="020B0900000000000000" pitchFamily="34" charset="-128"/>
              </a:rPr>
              <a:t> </a:t>
            </a:r>
            <a:r>
              <a:rPr kumimoji="1" lang="es-ES" altLang="ja-JP" sz="2400" b="1" u="sng" dirty="0" err="1">
                <a:solidFill>
                  <a:srgbClr val="FF0000"/>
                </a:solidFill>
                <a:latin typeface="HGPGothicE" panose="020B0900000000000000" pitchFamily="34" charset="-128"/>
                <a:ea typeface="HGPGothicE" panose="020B0900000000000000" pitchFamily="34" charset="-128"/>
              </a:rPr>
              <a:t>desk</a:t>
            </a:r>
            <a:r>
              <a:rPr kumimoji="1" lang="es-ES" altLang="ja-JP" sz="2400" b="1" u="sng" dirty="0">
                <a:solidFill>
                  <a:srgbClr val="FF0000"/>
                </a:solidFill>
                <a:latin typeface="HGPGothicE" panose="020B0900000000000000" pitchFamily="34" charset="-128"/>
                <a:ea typeface="HGPGothicE" panose="020B0900000000000000" pitchFamily="34" charset="-128"/>
              </a:rPr>
              <a:t>) </a:t>
            </a:r>
            <a:r>
              <a:rPr kumimoji="1" lang="es-ES" altLang="ja-JP" sz="2400" b="1" u="sng" dirty="0" err="1">
                <a:solidFill>
                  <a:srgbClr val="FF0000"/>
                </a:solidFill>
                <a:latin typeface="HGPGothicE" panose="020B0900000000000000" pitchFamily="34" charset="-128"/>
                <a:ea typeface="HGPGothicE" panose="020B0900000000000000" pitchFamily="34" charset="-128"/>
              </a:rPr>
              <a:t>along</a:t>
            </a:r>
            <a:r>
              <a:rPr kumimoji="1" lang="es-ES" altLang="ja-JP" sz="2400" b="1" u="sng" dirty="0">
                <a:solidFill>
                  <a:srgbClr val="FF0000"/>
                </a:solidFill>
                <a:latin typeface="HGPGothicE" panose="020B0900000000000000" pitchFamily="34" charset="-128"/>
                <a:ea typeface="HGPGothicE" panose="020B0900000000000000" pitchFamily="34" charset="-128"/>
              </a:rPr>
              <a:t> </a:t>
            </a:r>
            <a:r>
              <a:rPr kumimoji="1" lang="es-ES" altLang="ja-JP" sz="2400" b="1" u="sng" dirty="0" err="1">
                <a:solidFill>
                  <a:srgbClr val="FF0000"/>
                </a:solidFill>
                <a:latin typeface="HGPGothicE" panose="020B0900000000000000" pitchFamily="34" charset="-128"/>
                <a:ea typeface="HGPGothicE" panose="020B0900000000000000" pitchFamily="34" charset="-128"/>
              </a:rPr>
              <a:t>with</a:t>
            </a:r>
            <a:r>
              <a:rPr kumimoji="1" lang="es-ES" altLang="ja-JP" sz="2400" b="1" u="sng" dirty="0">
                <a:solidFill>
                  <a:srgbClr val="FF0000"/>
                </a:solidFill>
                <a:latin typeface="HGPGothicE" panose="020B0900000000000000" pitchFamily="34" charset="-128"/>
                <a:ea typeface="HGPGothicE" panose="020B0900000000000000" pitchFamily="34" charset="-128"/>
              </a:rPr>
              <a:t> </a:t>
            </a:r>
            <a:r>
              <a:rPr kumimoji="1" lang="es-ES" altLang="ja-JP" sz="2400" b="1" u="sng" dirty="0" err="1">
                <a:solidFill>
                  <a:srgbClr val="FF0000"/>
                </a:solidFill>
                <a:latin typeface="HGPGothicE" panose="020B0900000000000000" pitchFamily="34" charset="-128"/>
                <a:ea typeface="HGPGothicE" panose="020B0900000000000000" pitchFamily="34" charset="-128"/>
              </a:rPr>
              <a:t>your</a:t>
            </a:r>
            <a:r>
              <a:rPr kumimoji="1" lang="es-ES" altLang="ja-JP" sz="2400" b="1" u="sng" dirty="0">
                <a:solidFill>
                  <a:srgbClr val="FF0000"/>
                </a:solidFill>
                <a:latin typeface="HGPGothicE" panose="020B0900000000000000" pitchFamily="34" charset="-128"/>
                <a:ea typeface="HGPGothicE" panose="020B0900000000000000" pitchFamily="34" charset="-128"/>
              </a:rPr>
              <a:t> free </a:t>
            </a:r>
            <a:r>
              <a:rPr kumimoji="1" lang="es-ES" altLang="ja-JP" sz="2400" b="1" u="sng" dirty="0" err="1">
                <a:solidFill>
                  <a:srgbClr val="FF0000"/>
                </a:solidFill>
                <a:latin typeface="HGPGothicE" panose="020B0900000000000000" pitchFamily="34" charset="-128"/>
                <a:ea typeface="HGPGothicE" panose="020B0900000000000000" pitchFamily="34" charset="-128"/>
              </a:rPr>
              <a:t>roller</a:t>
            </a:r>
            <a:r>
              <a:rPr kumimoji="1" lang="es-ES" altLang="ja-JP" sz="2400" b="1" u="sng" dirty="0">
                <a:solidFill>
                  <a:srgbClr val="FF0000"/>
                </a:solidFill>
                <a:latin typeface="HGPGothicE" panose="020B0900000000000000" pitchFamily="34" charset="-128"/>
                <a:ea typeface="HGPGothicE" panose="020B0900000000000000" pitchFamily="34" charset="-128"/>
              </a:rPr>
              <a:t> </a:t>
            </a:r>
            <a:r>
              <a:rPr kumimoji="1" lang="es-ES" altLang="ja-JP" sz="2400" b="1" u="sng" dirty="0" err="1">
                <a:solidFill>
                  <a:srgbClr val="FF0000"/>
                </a:solidFill>
                <a:latin typeface="HGPGothicE" panose="020B0900000000000000" pitchFamily="34" charset="-128"/>
                <a:ea typeface="HGPGothicE" panose="020B0900000000000000" pitchFamily="34" charset="-128"/>
              </a:rPr>
              <a:t>skis</a:t>
            </a:r>
            <a:r>
              <a:rPr kumimoji="1" lang="es-ES" altLang="ja-JP" sz="2400" b="1" u="sng" dirty="0">
                <a:solidFill>
                  <a:srgbClr val="FF0000"/>
                </a:solidFill>
                <a:latin typeface="HGPGothicE" panose="020B0900000000000000" pitchFamily="34" charset="-128"/>
                <a:ea typeface="HGPGothicE" panose="020B0900000000000000" pitchFamily="34" charset="-128"/>
              </a:rPr>
              <a:t>.</a:t>
            </a:r>
          </a:p>
          <a:p>
            <a:pPr marL="285750" indent="-285750">
              <a:buFont typeface="Arial" panose="020B0604020202020204" pitchFamily="34" charset="0"/>
              <a:buChar char="•"/>
            </a:pPr>
            <a:endParaRPr lang="es-ES" altLang="ja-JP" sz="2400" b="1" u="sng" dirty="0">
              <a:solidFill>
                <a:srgbClr val="FF0000"/>
              </a:solidFill>
              <a:latin typeface="HGPGothicE" panose="020B0900000000000000" pitchFamily="34" charset="-128"/>
              <a:ea typeface="HGPGothicE" panose="020B0900000000000000" pitchFamily="34" charset="-128"/>
            </a:endParaRPr>
          </a:p>
          <a:p>
            <a:pPr marL="285750" indent="-285750">
              <a:buFont typeface="Arial" panose="020B0604020202020204" pitchFamily="34" charset="0"/>
              <a:buChar char="•"/>
            </a:pPr>
            <a:r>
              <a:rPr kumimoji="1" lang="es-ES" altLang="ja-JP" sz="2400" b="1" dirty="0" err="1">
                <a:latin typeface="HGPGothicE" panose="020B0900000000000000" pitchFamily="34" charset="-128"/>
                <a:ea typeface="HGPGothicE" panose="020B0900000000000000" pitchFamily="34" charset="-128"/>
              </a:rPr>
              <a:t>Classic</a:t>
            </a:r>
            <a:r>
              <a:rPr kumimoji="1" lang="es-ES" altLang="ja-JP" sz="2400" b="1" dirty="0">
                <a:latin typeface="HGPGothicE" panose="020B0900000000000000" pitchFamily="34" charset="-128"/>
                <a:ea typeface="HGPGothicE" panose="020B0900000000000000" pitchFamily="34" charset="-128"/>
              </a:rPr>
              <a:t> </a:t>
            </a:r>
            <a:r>
              <a:rPr kumimoji="1" lang="es-ES" altLang="ja-JP" sz="2400" b="1" dirty="0" err="1">
                <a:latin typeface="HGPGothicE" panose="020B0900000000000000" pitchFamily="34" charset="-128"/>
                <a:ea typeface="HGPGothicE" panose="020B0900000000000000" pitchFamily="34" charset="-128"/>
              </a:rPr>
              <a:t>roller</a:t>
            </a:r>
            <a:r>
              <a:rPr kumimoji="1" lang="es-ES" altLang="ja-JP" sz="2400" b="1" dirty="0">
                <a:latin typeface="HGPGothicE" panose="020B0900000000000000" pitchFamily="34" charset="-128"/>
                <a:ea typeface="HGPGothicE" panose="020B0900000000000000" pitchFamily="34" charset="-128"/>
              </a:rPr>
              <a:t> </a:t>
            </a:r>
            <a:r>
              <a:rPr kumimoji="1" lang="es-ES" altLang="ja-JP" sz="2400" b="1" dirty="0" err="1">
                <a:latin typeface="HGPGothicE" panose="020B0900000000000000" pitchFamily="34" charset="-128"/>
                <a:ea typeface="HGPGothicE" panose="020B0900000000000000" pitchFamily="34" charset="-128"/>
              </a:rPr>
              <a:t>ski</a:t>
            </a:r>
            <a:r>
              <a:rPr kumimoji="1" lang="es-ES" altLang="ja-JP" sz="2400" b="1" dirty="0">
                <a:latin typeface="HGPGothicE" panose="020B0900000000000000" pitchFamily="34" charset="-128"/>
                <a:ea typeface="HGPGothicE" panose="020B0900000000000000" pitchFamily="34" charset="-128"/>
              </a:rPr>
              <a:t> </a:t>
            </a:r>
            <a:r>
              <a:rPr kumimoji="1" lang="es-ES" altLang="ja-JP" sz="2400" b="1" dirty="0" err="1">
                <a:latin typeface="HGPGothicE" panose="020B0900000000000000" pitchFamily="34" charset="-128"/>
                <a:ea typeface="HGPGothicE" panose="020B0900000000000000" pitchFamily="34" charset="-128"/>
              </a:rPr>
              <a:t>checks</a:t>
            </a:r>
            <a:r>
              <a:rPr kumimoji="1" lang="es-ES" altLang="ja-JP" sz="2400" b="1" dirty="0">
                <a:latin typeface="HGPGothicE" panose="020B0900000000000000" pitchFamily="34" charset="-128"/>
                <a:ea typeface="HGPGothicE" panose="020B0900000000000000" pitchFamily="34" charset="-128"/>
              </a:rPr>
              <a:t> </a:t>
            </a:r>
            <a:r>
              <a:rPr kumimoji="1" lang="es-ES" altLang="ja-JP" sz="2400" b="1" dirty="0" err="1">
                <a:latin typeface="HGPGothicE" panose="020B0900000000000000" pitchFamily="34" charset="-128"/>
                <a:ea typeface="HGPGothicE" panose="020B0900000000000000" pitchFamily="34" charset="-128"/>
              </a:rPr>
              <a:t>will</a:t>
            </a:r>
            <a:r>
              <a:rPr kumimoji="1" lang="es-ES" altLang="ja-JP" sz="2400" b="1" dirty="0">
                <a:latin typeface="HGPGothicE" panose="020B0900000000000000" pitchFamily="34" charset="-128"/>
                <a:ea typeface="HGPGothicE" panose="020B0900000000000000" pitchFamily="34" charset="-128"/>
              </a:rPr>
              <a:t> be </a:t>
            </a:r>
            <a:r>
              <a:rPr kumimoji="1" lang="es-ES" altLang="ja-JP" sz="2400" b="1" dirty="0" err="1">
                <a:latin typeface="HGPGothicE" panose="020B0900000000000000" pitchFamily="34" charset="-128"/>
                <a:ea typeface="HGPGothicE" panose="020B0900000000000000" pitchFamily="34" charset="-128"/>
              </a:rPr>
              <a:t>conducted</a:t>
            </a:r>
            <a:r>
              <a:rPr kumimoji="1" lang="es-ES" altLang="ja-JP" sz="2400" b="1" dirty="0">
                <a:latin typeface="HGPGothicE" panose="020B0900000000000000" pitchFamily="34" charset="-128"/>
                <a:ea typeface="HGPGothicE" panose="020B0900000000000000" pitchFamily="34" charset="-128"/>
              </a:rPr>
              <a:t> and </a:t>
            </a:r>
            <a:r>
              <a:rPr kumimoji="1" lang="es-ES" altLang="ja-JP" sz="2400" b="1" dirty="0" err="1">
                <a:latin typeface="HGPGothicE" panose="020B0900000000000000" pitchFamily="34" charset="-128"/>
                <a:ea typeface="HGPGothicE" panose="020B0900000000000000" pitchFamily="34" charset="-128"/>
              </a:rPr>
              <a:t>kept</a:t>
            </a:r>
            <a:r>
              <a:rPr kumimoji="1" lang="es-ES" altLang="ja-JP" sz="2400" b="1" dirty="0">
                <a:latin typeface="HGPGothicE" panose="020B0900000000000000" pitchFamily="34" charset="-128"/>
                <a:ea typeface="HGPGothicE" panose="020B0900000000000000" pitchFamily="34" charset="-128"/>
              </a:rPr>
              <a:t> at </a:t>
            </a:r>
            <a:r>
              <a:rPr kumimoji="1" lang="es-ES" altLang="ja-JP" sz="2400" b="1" dirty="0" err="1">
                <a:latin typeface="HGPGothicE" panose="020B0900000000000000" pitchFamily="34" charset="-128"/>
                <a:ea typeface="HGPGothicE" panose="020B0900000000000000" pitchFamily="34" charset="-128"/>
              </a:rPr>
              <a:t>the</a:t>
            </a:r>
            <a:r>
              <a:rPr kumimoji="1" lang="es-ES" altLang="ja-JP" sz="2400" b="1" dirty="0">
                <a:latin typeface="HGPGothicE" panose="020B0900000000000000" pitchFamily="34" charset="-128"/>
                <a:ea typeface="HGPGothicE" panose="020B0900000000000000" pitchFamily="34" charset="-128"/>
              </a:rPr>
              <a:t> </a:t>
            </a:r>
            <a:r>
              <a:rPr kumimoji="1" lang="es-ES" altLang="ja-JP" sz="2400" b="1" dirty="0" err="1">
                <a:latin typeface="HGPGothicE" panose="020B0900000000000000" pitchFamily="34" charset="-128"/>
                <a:ea typeface="HGPGothicE" panose="020B0900000000000000" pitchFamily="34" charset="-128"/>
              </a:rPr>
              <a:t>headquarters</a:t>
            </a:r>
            <a:r>
              <a:rPr kumimoji="1" lang="es-ES" altLang="ja-JP" sz="2400" b="1" dirty="0">
                <a:latin typeface="HGPGothicE" panose="020B0900000000000000" pitchFamily="34" charset="-128"/>
                <a:ea typeface="HGPGothicE" panose="020B0900000000000000" pitchFamily="34" charset="-128"/>
              </a:rPr>
              <a:t> </a:t>
            </a:r>
            <a:r>
              <a:rPr kumimoji="1" lang="es-ES" altLang="ja-JP" sz="2400" b="1" dirty="0" err="1">
                <a:latin typeface="HGPGothicE" panose="020B0900000000000000" pitchFamily="34" charset="-128"/>
                <a:ea typeface="HGPGothicE" panose="020B0900000000000000" pitchFamily="34" charset="-128"/>
              </a:rPr>
              <a:t>until</a:t>
            </a:r>
            <a:r>
              <a:rPr kumimoji="1" lang="es-ES" altLang="ja-JP" sz="2400" b="1" dirty="0">
                <a:latin typeface="HGPGothicE" panose="020B0900000000000000" pitchFamily="34" charset="-128"/>
                <a:ea typeface="HGPGothicE" panose="020B0900000000000000" pitchFamily="34" charset="-128"/>
              </a:rPr>
              <a:t> </a:t>
            </a:r>
            <a:r>
              <a:rPr kumimoji="1" lang="es-ES" altLang="ja-JP" sz="2400" b="1" dirty="0" err="1">
                <a:latin typeface="HGPGothicE" panose="020B0900000000000000" pitchFamily="34" charset="-128"/>
                <a:ea typeface="HGPGothicE" panose="020B0900000000000000" pitchFamily="34" charset="-128"/>
              </a:rPr>
              <a:t>the</a:t>
            </a:r>
            <a:r>
              <a:rPr kumimoji="1" lang="es-ES" altLang="ja-JP" sz="2400" b="1" dirty="0">
                <a:latin typeface="HGPGothicE" panose="020B0900000000000000" pitchFamily="34" charset="-128"/>
                <a:ea typeface="HGPGothicE" panose="020B0900000000000000" pitchFamily="34" charset="-128"/>
              </a:rPr>
              <a:t> 15th </a:t>
            </a:r>
            <a:r>
              <a:rPr kumimoji="1" lang="es-ES" altLang="ja-JP" sz="2400" b="1" dirty="0" err="1">
                <a:latin typeface="HGPGothicE" panose="020B0900000000000000" pitchFamily="34" charset="-128"/>
                <a:ea typeface="HGPGothicE" panose="020B0900000000000000" pitchFamily="34" charset="-128"/>
              </a:rPr>
              <a:t>of</a:t>
            </a:r>
            <a:r>
              <a:rPr kumimoji="1" lang="es-ES" altLang="ja-JP" sz="2400" b="1" dirty="0">
                <a:latin typeface="HGPGothicE" panose="020B0900000000000000" pitchFamily="34" charset="-128"/>
                <a:ea typeface="HGPGothicE" panose="020B0900000000000000" pitchFamily="34" charset="-128"/>
              </a:rPr>
              <a:t> </a:t>
            </a:r>
            <a:r>
              <a:rPr kumimoji="1" lang="es-ES" altLang="ja-JP" sz="2400" b="1" dirty="0" err="1">
                <a:latin typeface="HGPGothicE" panose="020B0900000000000000" pitchFamily="34" charset="-128"/>
                <a:ea typeface="HGPGothicE" panose="020B0900000000000000" pitchFamily="34" charset="-128"/>
              </a:rPr>
              <a:t>the</a:t>
            </a:r>
            <a:r>
              <a:rPr kumimoji="1" lang="es-ES" altLang="ja-JP" sz="2400" b="1" dirty="0">
                <a:latin typeface="HGPGothicE" panose="020B0900000000000000" pitchFamily="34" charset="-128"/>
                <a:ea typeface="HGPGothicE" panose="020B0900000000000000" pitchFamily="34" charset="-128"/>
              </a:rPr>
              <a:t> </a:t>
            </a:r>
            <a:r>
              <a:rPr kumimoji="1" lang="es-ES" altLang="ja-JP" sz="2400" b="1" dirty="0" err="1">
                <a:latin typeface="HGPGothicE" panose="020B0900000000000000" pitchFamily="34" charset="-128"/>
                <a:ea typeface="HGPGothicE" panose="020B0900000000000000" pitchFamily="34" charset="-128"/>
              </a:rPr>
              <a:t>race</a:t>
            </a:r>
            <a:r>
              <a:rPr kumimoji="1" lang="es-ES" altLang="ja-JP" sz="2400" b="1" dirty="0">
                <a:latin typeface="HGPGothicE" panose="020B0900000000000000" pitchFamily="34" charset="-128"/>
                <a:ea typeface="HGPGothicE" panose="020B0900000000000000" pitchFamily="34" charset="-128"/>
              </a:rPr>
              <a:t> </a:t>
            </a:r>
            <a:r>
              <a:rPr kumimoji="1" lang="es-ES" altLang="ja-JP" sz="2400" b="1" dirty="0" err="1">
                <a:latin typeface="HGPGothicE" panose="020B0900000000000000" pitchFamily="34" charset="-128"/>
                <a:ea typeface="HGPGothicE" panose="020B0900000000000000" pitchFamily="34" charset="-128"/>
              </a:rPr>
              <a:t>day</a:t>
            </a:r>
            <a:r>
              <a:rPr kumimoji="1" lang="es-ES" altLang="ja-JP" sz="2400" b="1" dirty="0">
                <a:latin typeface="HGPGothicE" panose="020B0900000000000000" pitchFamily="34" charset="-128"/>
                <a:ea typeface="HGPGothicE" panose="020B0900000000000000" pitchFamily="34" charset="-128"/>
              </a:rPr>
              <a:t>.</a:t>
            </a:r>
          </a:p>
          <a:p>
            <a:pPr marL="285750" indent="-285750">
              <a:buFont typeface="Arial" panose="020B0604020202020204" pitchFamily="34" charset="0"/>
              <a:buChar char="•"/>
            </a:pPr>
            <a:endParaRPr lang="es-ES" altLang="ja-JP" sz="2400" b="1" dirty="0">
              <a:latin typeface="HGPGothicE" panose="020B0900000000000000" pitchFamily="34" charset="-128"/>
              <a:ea typeface="HGPGothicE" panose="020B0900000000000000" pitchFamily="34" charset="-128"/>
            </a:endParaRPr>
          </a:p>
          <a:p>
            <a:pPr marL="285750" indent="-285750">
              <a:buFont typeface="Arial" panose="020B0604020202020204" pitchFamily="34" charset="0"/>
              <a:buChar char="•"/>
            </a:pPr>
            <a:r>
              <a:rPr kumimoji="1" lang="es-ES" altLang="ja-JP" sz="2400" b="1" dirty="0" err="1">
                <a:latin typeface="HGPGothicE" panose="020B0900000000000000" pitchFamily="34" charset="-128"/>
                <a:ea typeface="HGPGothicE" panose="020B0900000000000000" pitchFamily="34" charset="-128"/>
              </a:rPr>
              <a:t>The</a:t>
            </a:r>
            <a:r>
              <a:rPr kumimoji="1" lang="es-ES" altLang="ja-JP" sz="2400" b="1" dirty="0">
                <a:latin typeface="HGPGothicE" panose="020B0900000000000000" pitchFamily="34" charset="-128"/>
                <a:ea typeface="HGPGothicE" panose="020B0900000000000000" pitchFamily="34" charset="-128"/>
              </a:rPr>
              <a:t> staff </a:t>
            </a:r>
            <a:r>
              <a:rPr kumimoji="1" lang="es-ES" altLang="ja-JP" sz="2400" b="1" dirty="0" err="1">
                <a:latin typeface="HGPGothicE" panose="020B0900000000000000" pitchFamily="34" charset="-128"/>
                <a:ea typeface="HGPGothicE" panose="020B0900000000000000" pitchFamily="34" charset="-128"/>
              </a:rPr>
              <a:t>will</a:t>
            </a:r>
            <a:r>
              <a:rPr kumimoji="1" lang="es-ES" altLang="ja-JP" sz="2400" b="1" dirty="0">
                <a:latin typeface="HGPGothicE" panose="020B0900000000000000" pitchFamily="34" charset="-128"/>
                <a:ea typeface="HGPGothicE" panose="020B0900000000000000" pitchFamily="34" charset="-128"/>
              </a:rPr>
              <a:t> </a:t>
            </a:r>
            <a:r>
              <a:rPr kumimoji="1" lang="es-ES" altLang="ja-JP" sz="2400" b="1" dirty="0" err="1">
                <a:latin typeface="HGPGothicE" panose="020B0900000000000000" pitchFamily="34" charset="-128"/>
                <a:ea typeface="HGPGothicE" panose="020B0900000000000000" pitchFamily="34" charset="-128"/>
              </a:rPr>
              <a:t>bring</a:t>
            </a:r>
            <a:r>
              <a:rPr kumimoji="1" lang="es-ES" altLang="ja-JP" sz="2400" b="1" dirty="0">
                <a:latin typeface="HGPGothicE" panose="020B0900000000000000" pitchFamily="34" charset="-128"/>
                <a:ea typeface="HGPGothicE" panose="020B0900000000000000" pitchFamily="34" charset="-128"/>
              </a:rPr>
              <a:t> </a:t>
            </a:r>
            <a:r>
              <a:rPr kumimoji="1" lang="es-ES" altLang="ja-JP" sz="2400" b="1" dirty="0" err="1">
                <a:latin typeface="HGPGothicE" panose="020B0900000000000000" pitchFamily="34" charset="-128"/>
                <a:ea typeface="HGPGothicE" panose="020B0900000000000000" pitchFamily="34" charset="-128"/>
              </a:rPr>
              <a:t>them</a:t>
            </a:r>
            <a:r>
              <a:rPr kumimoji="1" lang="es-ES" altLang="ja-JP" sz="2400" b="1" dirty="0">
                <a:latin typeface="HGPGothicE" panose="020B0900000000000000" pitchFamily="34" charset="-128"/>
                <a:ea typeface="HGPGothicE" panose="020B0900000000000000" pitchFamily="34" charset="-128"/>
              </a:rPr>
              <a:t> </a:t>
            </a:r>
            <a:r>
              <a:rPr kumimoji="1" lang="es-ES" altLang="ja-JP" sz="2400" b="1" dirty="0" err="1">
                <a:latin typeface="HGPGothicE" panose="020B0900000000000000" pitchFamily="34" charset="-128"/>
                <a:ea typeface="HGPGothicE" panose="020B0900000000000000" pitchFamily="34" charset="-128"/>
              </a:rPr>
              <a:t>to</a:t>
            </a:r>
            <a:r>
              <a:rPr kumimoji="1" lang="es-ES" altLang="ja-JP" sz="2400" b="1" dirty="0">
                <a:latin typeface="HGPGothicE" panose="020B0900000000000000" pitchFamily="34" charset="-128"/>
                <a:ea typeface="HGPGothicE" panose="020B0900000000000000" pitchFamily="34" charset="-128"/>
              </a:rPr>
              <a:t> </a:t>
            </a:r>
            <a:r>
              <a:rPr kumimoji="1" lang="es-ES" altLang="ja-JP" sz="2400" b="1" dirty="0" err="1">
                <a:latin typeface="HGPGothicE" panose="020B0900000000000000" pitchFamily="34" charset="-128"/>
                <a:ea typeface="HGPGothicE" panose="020B0900000000000000" pitchFamily="34" charset="-128"/>
              </a:rPr>
              <a:t>the</a:t>
            </a:r>
            <a:r>
              <a:rPr kumimoji="1" lang="es-ES" altLang="ja-JP" sz="2400" b="1" dirty="0">
                <a:latin typeface="HGPGothicE" panose="020B0900000000000000" pitchFamily="34" charset="-128"/>
                <a:ea typeface="HGPGothicE" panose="020B0900000000000000" pitchFamily="34" charset="-128"/>
              </a:rPr>
              <a:t> </a:t>
            </a:r>
            <a:r>
              <a:rPr kumimoji="1" lang="es-ES" altLang="ja-JP" sz="2400" b="1" dirty="0" err="1">
                <a:latin typeface="HGPGothicE" panose="020B0900000000000000" pitchFamily="34" charset="-128"/>
                <a:ea typeface="HGPGothicE" panose="020B0900000000000000" pitchFamily="34" charset="-128"/>
              </a:rPr>
              <a:t>check</a:t>
            </a:r>
            <a:r>
              <a:rPr kumimoji="1" lang="es-ES" altLang="ja-JP" sz="2400" b="1" dirty="0">
                <a:latin typeface="HGPGothicE" panose="020B0900000000000000" pitchFamily="34" charset="-128"/>
                <a:ea typeface="HGPGothicE" panose="020B0900000000000000" pitchFamily="34" charset="-128"/>
              </a:rPr>
              <a:t> </a:t>
            </a:r>
            <a:r>
              <a:rPr kumimoji="1" lang="es-ES" altLang="ja-JP" sz="2400" b="1" dirty="0" err="1">
                <a:latin typeface="HGPGothicE" panose="020B0900000000000000" pitchFamily="34" charset="-128"/>
                <a:ea typeface="HGPGothicE" panose="020B0900000000000000" pitchFamily="34" charset="-128"/>
              </a:rPr>
              <a:t>area</a:t>
            </a:r>
            <a:r>
              <a:rPr kumimoji="1" lang="es-ES" altLang="ja-JP" sz="2400" b="1" dirty="0">
                <a:latin typeface="HGPGothicE" panose="020B0900000000000000" pitchFamily="34" charset="-128"/>
                <a:ea typeface="HGPGothicE" panose="020B0900000000000000" pitchFamily="34" charset="-128"/>
              </a:rPr>
              <a:t> </a:t>
            </a:r>
            <a:r>
              <a:rPr kumimoji="1" lang="es-ES" altLang="ja-JP" sz="2400" b="1" dirty="0" err="1">
                <a:latin typeface="HGPGothicE" panose="020B0900000000000000" pitchFamily="34" charset="-128"/>
                <a:ea typeface="HGPGothicE" panose="020B0900000000000000" pitchFamily="34" charset="-128"/>
              </a:rPr>
              <a:t>by</a:t>
            </a:r>
            <a:r>
              <a:rPr kumimoji="1" lang="es-ES" altLang="ja-JP" sz="2400" b="1" dirty="0">
                <a:latin typeface="HGPGothicE" panose="020B0900000000000000" pitchFamily="34" charset="-128"/>
                <a:ea typeface="HGPGothicE" panose="020B0900000000000000" pitchFamily="34" charset="-128"/>
              </a:rPr>
              <a:t> 8:00 AM </a:t>
            </a:r>
            <a:r>
              <a:rPr kumimoji="1" lang="es-ES" altLang="ja-JP" sz="2400" b="1" dirty="0" err="1">
                <a:latin typeface="HGPGothicE" panose="020B0900000000000000" pitchFamily="34" charset="-128"/>
                <a:ea typeface="HGPGothicE" panose="020B0900000000000000" pitchFamily="34" charset="-128"/>
              </a:rPr>
              <a:t>on</a:t>
            </a:r>
            <a:r>
              <a:rPr kumimoji="1" lang="es-ES" altLang="ja-JP" sz="2400" b="1" dirty="0">
                <a:latin typeface="HGPGothicE" panose="020B0900000000000000" pitchFamily="34" charset="-128"/>
                <a:ea typeface="HGPGothicE" panose="020B0900000000000000" pitchFamily="34" charset="-128"/>
              </a:rPr>
              <a:t> </a:t>
            </a:r>
            <a:r>
              <a:rPr kumimoji="1" lang="es-ES" altLang="ja-JP" sz="2400" b="1" dirty="0" err="1">
                <a:latin typeface="HGPGothicE" panose="020B0900000000000000" pitchFamily="34" charset="-128"/>
                <a:ea typeface="HGPGothicE" panose="020B0900000000000000" pitchFamily="34" charset="-128"/>
              </a:rPr>
              <a:t>the</a:t>
            </a:r>
            <a:r>
              <a:rPr kumimoji="1" lang="es-ES" altLang="ja-JP" sz="2400" b="1" dirty="0">
                <a:latin typeface="HGPGothicE" panose="020B0900000000000000" pitchFamily="34" charset="-128"/>
                <a:ea typeface="HGPGothicE" panose="020B0900000000000000" pitchFamily="34" charset="-128"/>
              </a:rPr>
              <a:t> 15th.</a:t>
            </a:r>
          </a:p>
          <a:p>
            <a:pPr marL="285750" indent="-285750">
              <a:buFont typeface="Arial" panose="020B0604020202020204" pitchFamily="34" charset="0"/>
              <a:buChar char="•"/>
            </a:pPr>
            <a:endParaRPr lang="es-ES" altLang="ja-JP" sz="2400" b="1" dirty="0"/>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2400" dirty="0">
                <a:latin typeface="HGPｺﾞｼｯｸE" panose="020B0900000000000000" pitchFamily="50" charset="-128"/>
                <a:ea typeface="HGPｺﾞｼｯｸE" panose="020B0900000000000000" pitchFamily="50" charset="-128"/>
                <a:cs typeface="Times New Roman" panose="02020603050405020304" pitchFamily="18" charset="0"/>
              </a:rPr>
              <a:t>Please note that any violators will be checked again before the start and will be disqualified from the FIS Point Race.</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ja-JP" sz="24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2400" dirty="0">
                <a:latin typeface="HGPｺﾞｼｯｸE" panose="020B0900000000000000" pitchFamily="50" charset="-128"/>
                <a:ea typeface="HGPｺﾞｼｯｸE" panose="020B0900000000000000" pitchFamily="50" charset="-128"/>
                <a:cs typeface="Times New Roman" panose="02020603050405020304" pitchFamily="18" charset="0"/>
              </a:rPr>
              <a:t>There are no restrictions on roller skis for the All-Japan Selection Tournament participants, but we will check for loose screws before the start of the race.</a:t>
            </a:r>
          </a:p>
          <a:p>
            <a:endParaRPr kumimoji="1" lang="es-ES" altLang="ja-JP" b="1" dirty="0"/>
          </a:p>
          <a:p>
            <a:pPr marL="285750" indent="-285750">
              <a:buFont typeface="Arial" panose="020B0604020202020204" pitchFamily="34" charset="0"/>
              <a:buChar char="•"/>
            </a:pPr>
            <a:endParaRPr lang="es-ES" altLang="ja-JP" b="1" dirty="0"/>
          </a:p>
          <a:p>
            <a:pPr marL="285750" indent="-285750">
              <a:buFont typeface="Arial" panose="020B0604020202020204" pitchFamily="34" charset="0"/>
              <a:buChar char="•"/>
            </a:pPr>
            <a:endParaRPr kumimoji="1" lang="es-ES" altLang="ja-JP" b="1" dirty="0"/>
          </a:p>
          <a:p>
            <a:pPr marL="285750" indent="-285750">
              <a:buFont typeface="Arial" panose="020B0604020202020204" pitchFamily="34" charset="0"/>
              <a:buChar char="•"/>
            </a:pPr>
            <a:endParaRPr lang="es-ES" altLang="ja-JP" b="1" dirty="0"/>
          </a:p>
          <a:p>
            <a:pPr marL="285750" indent="-285750">
              <a:buFont typeface="Arial" panose="020B0604020202020204" pitchFamily="34" charset="0"/>
              <a:buChar char="•"/>
            </a:pPr>
            <a:endParaRPr kumimoji="1" lang="es-ES" altLang="ja-JP" b="1" dirty="0"/>
          </a:p>
          <a:p>
            <a:pPr marL="285750" indent="-285750">
              <a:buFont typeface="Arial" panose="020B0604020202020204" pitchFamily="34" charset="0"/>
              <a:buChar char="•"/>
            </a:pPr>
            <a:endParaRPr lang="es-ES" altLang="ja-JP" b="1" u="sng" dirty="0">
              <a:solidFill>
                <a:srgbClr val="FF0000"/>
              </a:solidFill>
            </a:endParaRPr>
          </a:p>
          <a:p>
            <a:pPr marL="285750" indent="-285750">
              <a:buFont typeface="Arial" panose="020B0604020202020204" pitchFamily="34" charset="0"/>
              <a:buChar char="•"/>
            </a:pPr>
            <a:endParaRPr kumimoji="1" lang="ja-JP" altLang="en-US" b="1" u="sng"/>
          </a:p>
        </p:txBody>
      </p:sp>
    </p:spTree>
    <p:extLst>
      <p:ext uri="{BB962C8B-B14F-4D97-AF65-F5344CB8AC3E}">
        <p14:creationId xmlns:p14="http://schemas.microsoft.com/office/powerpoint/2010/main" val="22514451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2333</Words>
  <Application>Microsoft Office PowerPoint</Application>
  <PresentationFormat>ワイド画面</PresentationFormat>
  <Paragraphs>253</Paragraphs>
  <Slides>27</Slides>
  <Notes>0</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1</vt:i4>
      </vt:variant>
      <vt:variant>
        <vt:lpstr>スライド タイトル</vt:lpstr>
      </vt:variant>
      <vt:variant>
        <vt:i4>27</vt:i4>
      </vt:variant>
    </vt:vector>
  </HeadingPairs>
  <TitlesOfParts>
    <vt:vector size="43" baseType="lpstr">
      <vt:lpstr>BIZ UDP明朝 Medium</vt:lpstr>
      <vt:lpstr>HGPGothicE</vt:lpstr>
      <vt:lpstr>HGPGothicE</vt:lpstr>
      <vt:lpstr>HGP創英角ｺﾞｼｯｸUB</vt:lpstr>
      <vt:lpstr>HGSｺﾞｼｯｸE</vt:lpstr>
      <vt:lpstr>HGS創英角ｺﾞｼｯｸUB</vt:lpstr>
      <vt:lpstr>HGMaruGothicMPRO</vt:lpstr>
      <vt:lpstr>HGMaruGothicMPRO</vt:lpstr>
      <vt:lpstr>ＭＳ 明朝</vt:lpstr>
      <vt:lpstr>游ゴシック</vt:lpstr>
      <vt:lpstr>游ゴシック Light</vt:lpstr>
      <vt:lpstr>Arial</vt:lpstr>
      <vt:lpstr>Century</vt:lpstr>
      <vt:lpstr>Wingdings</vt:lpstr>
      <vt:lpstr>Office テーマ</vt:lpstr>
      <vt:lpstr>Acrobat Document</vt:lpstr>
      <vt:lpstr>PowerPoint プレゼンテーション</vt:lpstr>
      <vt:lpstr>PowerPoint プレゼンテーション</vt:lpstr>
      <vt:lpstr>PowerPoint プレゼンテーション</vt:lpstr>
      <vt:lpstr>PowerPoint プレゼンテーション</vt:lpstr>
      <vt:lpstr> About the competition </vt:lpstr>
      <vt:lpstr>PowerPoint プレゼンテーション</vt:lpstr>
      <vt:lpstr>About Material Check (For Athletes who participate FIS Point Races)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陽菜 松岡</dc:creator>
  <cp:lastModifiedBy>生涯学習係（スポーツ担当）</cp:lastModifiedBy>
  <cp:revision>4</cp:revision>
  <dcterms:created xsi:type="dcterms:W3CDTF">2024-07-11T00:21:17Z</dcterms:created>
  <dcterms:modified xsi:type="dcterms:W3CDTF">2024-08-23T02:02:21Z</dcterms:modified>
</cp:coreProperties>
</file>