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100" d="100"/>
          <a:sy n="100" d="100"/>
        </p:scale>
        <p:origin x="132" y="72"/>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2023/5/31</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2023/5/31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木島平村窓口　子育て支援課　子育て支援係</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0269-82-3111</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（受付時間：平日</a:t>
            </a:r>
            <a:r>
              <a:rPr kumimoji="1" lang="en-US" altLang="ja-JP" sz="1600" b="1" dirty="0">
                <a:ln w="6600">
                  <a:noFill/>
                  <a:prstDash val="solid"/>
                </a:ln>
                <a:solidFill>
                  <a:schemeClr val="tx1"/>
                </a:solidFill>
                <a:latin typeface="メイリオ" panose="020B0604030504040204" pitchFamily="50" charset="-128"/>
                <a:ea typeface="メイリオ" panose="020B0604030504040204" pitchFamily="50" charset="-128"/>
              </a:rPr>
              <a:t>8:30</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ja-JP" sz="1600" b="1" dirty="0">
                <a:ln w="6600">
                  <a:noFill/>
                  <a:prstDash val="solid"/>
                </a:ln>
                <a:solidFill>
                  <a:schemeClr val="tx1"/>
                </a:solidFill>
                <a:latin typeface="メイリオ" panose="020B0604030504040204" pitchFamily="50" charset="-128"/>
                <a:ea typeface="メイリオ" panose="020B0604030504040204" pitchFamily="50" charset="-128"/>
              </a:rPr>
              <a:t>17:00</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44589" y="3556546"/>
            <a:ext cx="6611361"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2000" b="1" dirty="0">
                <a:solidFill>
                  <a:srgbClr val="FF0000"/>
                </a:solidFill>
                <a:latin typeface="メイリオ" panose="020B0604030504040204" pitchFamily="50" charset="-128"/>
                <a:ea typeface="メイリオ" panose="020B0604030504040204" pitchFamily="50" charset="-128"/>
              </a:rPr>
              <a:t>■上記以外の方</a:t>
            </a:r>
            <a:r>
              <a:rPr kumimoji="1" lang="ja-JP" altLang="en-US" sz="1600" b="1" dirty="0">
                <a:solidFill>
                  <a:srgbClr val="FF0000"/>
                </a:solidFill>
                <a:latin typeface="メイリオ" panose="020B0604030504040204" pitchFamily="50" charset="-128"/>
                <a:ea typeface="メイリオ" panose="020B0604030504040204" pitchFamily="50" charset="-128"/>
              </a:rPr>
              <a:t>（表面</a:t>
            </a:r>
            <a:r>
              <a:rPr kumimoji="1" lang="ja-JP" altLang="en-US" sz="1600" b="1" u="sng" dirty="0">
                <a:solidFill>
                  <a:srgbClr val="FF0000"/>
                </a:solidFill>
                <a:latin typeface="メイリオ" panose="020B0604030504040204" pitchFamily="50" charset="-128"/>
                <a:ea typeface="メイリオ" panose="020B0604030504040204" pitchFamily="50" charset="-128"/>
              </a:rPr>
              <a:t>１の②又は③のいずれか</a:t>
            </a:r>
            <a:r>
              <a:rPr kumimoji="1" lang="ja-JP" altLang="en-US" sz="1600" b="1" dirty="0">
                <a:solidFill>
                  <a:srgbClr val="FF0000"/>
                </a:solidFill>
                <a:latin typeface="メイリオ" panose="020B0604030504040204" pitchFamily="50" charset="-128"/>
                <a:ea typeface="メイリオ" panose="020B0604030504040204" pitchFamily="50" charset="-128"/>
              </a:rPr>
              <a:t>に該当する方）</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80000" y="4170768"/>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申請書に振込先口座などを記入して、必要書類とともにお住まいの町村の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郵送等</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8177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5"/>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木島平村</a:t>
                </a:r>
              </a:p>
            </p:txBody>
          </p:sp>
        </p:grpSp>
        <p:sp>
          <p:nvSpPr>
            <p:cNvPr id="2" name="角丸四角形吹き出し 1"/>
            <p:cNvSpPr/>
            <p:nvPr/>
          </p:nvSpPr>
          <p:spPr>
            <a:xfrm>
              <a:off x="1574376" y="6041199"/>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a:t>
              </a:r>
              <a:r>
                <a:rPr kumimoji="1" lang="ja-JP" altLang="en-US" sz="1300">
                  <a:solidFill>
                    <a:prstClr val="black"/>
                  </a:solidFill>
                  <a:latin typeface="メイリオ" panose="020B0604030504040204" pitchFamily="50" charset="-128"/>
                  <a:ea typeface="メイリオ" panose="020B0604030504040204" pitchFamily="50" charset="-128"/>
                </a:rPr>
                <a:t>は郵送等で</a:t>
              </a:r>
              <a:r>
                <a:rPr kumimoji="1" lang="ja-JP" altLang="en-US" sz="1300" dirty="0">
                  <a:solidFill>
                    <a:prstClr val="black"/>
                  </a:solidFill>
                  <a:latin typeface="メイリオ" panose="020B0604030504040204" pitchFamily="50" charset="-128"/>
                  <a:ea typeface="メイリオ" panose="020B0604030504040204" pitchFamily="50" charset="-128"/>
                </a:rPr>
                <a:t>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17049" y="1892145"/>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58062"/>
            <a:ext cx="6480000" cy="707098"/>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５月末頃、</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14D69-AE58-486C-9AA8-85940B06B69F}">
  <ds:schemaRefs>
    <ds:schemaRef ds:uri="http://schemas.microsoft.com/office/2006/documentManagement/types"/>
    <ds:schemaRef ds:uri="683158a2-9d06-4ce6-bd6b-0794883ee101"/>
    <ds:schemaRef ds:uri="http://schemas.microsoft.com/office/2006/metadata/properties"/>
    <ds:schemaRef ds:uri="http://purl.org/dc/elements/1.1/"/>
    <ds:schemaRef ds:uri="http://purl.org/dc/terms/"/>
    <ds:schemaRef ds:uri="678a2489-fa4b-4df7-931e-168db4fd1dd7"/>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767860-D83E-448D-81DD-2B08769BE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6615</TotalTime>
  <Words>612</Words>
  <Application>Microsoft Office PowerPoint</Application>
  <PresentationFormat>A4 210 x 297 mm</PresentationFormat>
  <Paragraphs>40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子育て 支援係</cp:lastModifiedBy>
  <cp:revision>444</cp:revision>
  <cp:lastPrinted>2021-03-25T01:43:38Z</cp:lastPrinted>
  <dcterms:created xsi:type="dcterms:W3CDTF">2020-04-07T04:57:46Z</dcterms:created>
  <dcterms:modified xsi:type="dcterms:W3CDTF">2023-05-31T00:33:43Z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